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5" r:id="rId7"/>
    <p:sldId id="266" r:id="rId8"/>
    <p:sldId id="261" r:id="rId9"/>
    <p:sldId id="257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19C8-C56A-4CA9-BE19-AD2996777678}" type="datetimeFigureOut">
              <a:rPr lang="it-IT" smtClean="0"/>
              <a:pPr/>
              <a:t>16/09/2017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BAFD-E17A-4665-8EB4-02EF78139B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19C8-C56A-4CA9-BE19-AD2996777678}" type="datetimeFigureOut">
              <a:rPr lang="it-IT" smtClean="0"/>
              <a:pPr/>
              <a:t>16/09/2017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BAFD-E17A-4665-8EB4-02EF78139B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19C8-C56A-4CA9-BE19-AD2996777678}" type="datetimeFigureOut">
              <a:rPr lang="it-IT" smtClean="0"/>
              <a:pPr/>
              <a:t>16/09/2017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BAFD-E17A-4665-8EB4-02EF78139B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19C8-C56A-4CA9-BE19-AD2996777678}" type="datetimeFigureOut">
              <a:rPr lang="it-IT" smtClean="0"/>
              <a:pPr/>
              <a:t>16/09/2017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BAFD-E17A-4665-8EB4-02EF78139B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19C8-C56A-4CA9-BE19-AD2996777678}" type="datetimeFigureOut">
              <a:rPr lang="it-IT" smtClean="0"/>
              <a:pPr/>
              <a:t>16/09/2017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BAFD-E17A-4665-8EB4-02EF78139B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19C8-C56A-4CA9-BE19-AD2996777678}" type="datetimeFigureOut">
              <a:rPr lang="it-IT" smtClean="0"/>
              <a:pPr/>
              <a:t>16/09/2017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BAFD-E17A-4665-8EB4-02EF78139B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19C8-C56A-4CA9-BE19-AD2996777678}" type="datetimeFigureOut">
              <a:rPr lang="it-IT" smtClean="0"/>
              <a:pPr/>
              <a:t>16/09/2017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BAFD-E17A-4665-8EB4-02EF78139B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19C8-C56A-4CA9-BE19-AD2996777678}" type="datetimeFigureOut">
              <a:rPr lang="it-IT" smtClean="0"/>
              <a:pPr/>
              <a:t>16/09/2017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BAFD-E17A-4665-8EB4-02EF78139B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19C8-C56A-4CA9-BE19-AD2996777678}" type="datetimeFigureOut">
              <a:rPr lang="it-IT" smtClean="0"/>
              <a:pPr/>
              <a:t>16/09/2017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BAFD-E17A-4665-8EB4-02EF78139B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19C8-C56A-4CA9-BE19-AD2996777678}" type="datetimeFigureOut">
              <a:rPr lang="it-IT" smtClean="0"/>
              <a:pPr/>
              <a:t>16/09/2017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BAFD-E17A-4665-8EB4-02EF78139B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19C8-C56A-4CA9-BE19-AD2996777678}" type="datetimeFigureOut">
              <a:rPr lang="it-IT" smtClean="0"/>
              <a:pPr/>
              <a:t>16/09/2017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BAFD-E17A-4665-8EB4-02EF78139B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819C8-C56A-4CA9-BE19-AD2996777678}" type="datetimeFigureOut">
              <a:rPr lang="it-IT" smtClean="0"/>
              <a:pPr/>
              <a:t>16/09/2017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8BAFD-E17A-4665-8EB4-02EF78139BF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Adesivo Assemble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8900" y="1293044"/>
            <a:ext cx="9229412" cy="4224188"/>
          </a:xfrm>
          <a:prstGeom prst="rect">
            <a:avLst/>
          </a:prstGeom>
        </p:spPr>
      </p:pic>
      <p:cxnSp>
        <p:nvCxnSpPr>
          <p:cNvPr id="6" name="Connettore 1 5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-6532" y="6093296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3.bp.blogspot.com/-fRkjKPy6TWU/V59I1wFQoEI/AAAAAAAAAKk/vHIaosURoJoh3gnEWWtxw_3byD9DdtU3gCEw/s1600/lago+Tiberiade+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3191" y="-27384"/>
            <a:ext cx="9532416" cy="5832648"/>
          </a:xfrm>
          <a:prstGeom prst="rect">
            <a:avLst/>
          </a:prstGeom>
          <a:noFill/>
        </p:spPr>
      </p:pic>
      <p:pic>
        <p:nvPicPr>
          <p:cNvPr id="5" name="Immagine 4" descr="logo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5" y="5949280"/>
            <a:ext cx="1872208" cy="78233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131840" y="5949280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Intercessione</a:t>
            </a:r>
            <a:endParaRPr lang="it-IT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018975" y="1342509"/>
            <a:ext cx="5801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latin typeface="Albertus Medium" pitchFamily="34" charset="0"/>
              </a:rPr>
              <a:t>Guarda il tuo popolo </a:t>
            </a:r>
          </a:p>
          <a:p>
            <a:pPr algn="r"/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latin typeface="Albertus Medium" pitchFamily="34" charset="0"/>
              </a:rPr>
              <a:t>e ascolta la nostra preghiera.</a:t>
            </a:r>
            <a:endParaRPr lang="it-IT" sz="3600" dirty="0">
              <a:solidFill>
                <a:schemeClr val="accent5">
                  <a:lumMod val="75000"/>
                </a:schemeClr>
              </a:solidFill>
              <a:latin typeface="Albertus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3.bp.blogspot.com/-fRkjKPy6TWU/V59I1wFQoEI/AAAAAAAAAKk/vHIaosURoJoh3gnEWWtxw_3byD9DdtU3gCEw/s1600/lago+Tiberiade+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3191" y="-27384"/>
            <a:ext cx="9532416" cy="5832648"/>
          </a:xfrm>
          <a:prstGeom prst="rect">
            <a:avLst/>
          </a:prstGeom>
          <a:noFill/>
        </p:spPr>
      </p:pic>
      <p:pic>
        <p:nvPicPr>
          <p:cNvPr id="5" name="Immagine 4" descr="logo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5" y="5949280"/>
            <a:ext cx="1872208" cy="78233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131840" y="5949280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triennio 2017-2020</a:t>
            </a:r>
            <a:endParaRPr lang="it-IT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347864" y="1342509"/>
            <a:ext cx="5468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latin typeface="Albertus Medium" pitchFamily="34" charset="0"/>
              </a:rPr>
              <a:t>«Egli vi precede in Galilea»</a:t>
            </a:r>
            <a:endParaRPr lang="it-IT" sz="3600" dirty="0">
              <a:solidFill>
                <a:schemeClr val="accent5">
                  <a:lumMod val="75000"/>
                </a:schemeClr>
              </a:solidFill>
              <a:latin typeface="Albertus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Adesivo Assemble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8900" y="1293044"/>
            <a:ext cx="9229412" cy="4224188"/>
          </a:xfrm>
          <a:prstGeom prst="rect">
            <a:avLst/>
          </a:prstGeom>
        </p:spPr>
      </p:pic>
      <p:cxnSp>
        <p:nvCxnSpPr>
          <p:cNvPr id="6" name="Connettore 1 5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-6532" y="6093296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3.bp.blogspot.com/-fRkjKPy6TWU/V59I1wFQoEI/AAAAAAAAAKk/vHIaosURoJoh3gnEWWtxw_3byD9DdtU3gCEw/s1600/lago+Tiberiade+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3191" y="-27384"/>
            <a:ext cx="9532416" cy="5832648"/>
          </a:xfrm>
          <a:prstGeom prst="rect">
            <a:avLst/>
          </a:prstGeom>
          <a:noFill/>
        </p:spPr>
      </p:pic>
      <p:pic>
        <p:nvPicPr>
          <p:cNvPr id="5" name="Immagine 4" descr="logo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5" y="5949280"/>
            <a:ext cx="1872208" cy="78233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131840" y="5949280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preghiera iniziale</a:t>
            </a:r>
            <a:endParaRPr lang="it-IT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347864" y="1342509"/>
            <a:ext cx="5468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latin typeface="Albertus Medium" pitchFamily="34" charset="0"/>
              </a:rPr>
              <a:t>«Egli vi precede in Galilea»</a:t>
            </a:r>
            <a:endParaRPr lang="it-IT" sz="3600" dirty="0">
              <a:solidFill>
                <a:schemeClr val="accent5">
                  <a:lumMod val="75000"/>
                </a:schemeClr>
              </a:solidFill>
              <a:latin typeface="Albertus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3.bp.blogspot.com/-fRkjKPy6TWU/V59I1wFQoEI/AAAAAAAAAKk/vHIaosURoJoh3gnEWWtxw_3byD9DdtU3gCEw/s1600/lago+Tiberiade+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3191" y="-27384"/>
            <a:ext cx="9532416" cy="5832648"/>
          </a:xfrm>
          <a:prstGeom prst="rect">
            <a:avLst/>
          </a:prstGeom>
          <a:noFill/>
        </p:spPr>
      </p:pic>
      <p:pic>
        <p:nvPicPr>
          <p:cNvPr id="5" name="Immagine 4" descr="logo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5" y="5949280"/>
            <a:ext cx="1872208" cy="78233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627784" y="5949280"/>
            <a:ext cx="6120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entrare in preghiera</a:t>
            </a:r>
            <a:endParaRPr lang="it-IT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347864" y="1342509"/>
            <a:ext cx="5581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latin typeface="Albertus Medium" pitchFamily="34" charset="0"/>
              </a:rPr>
              <a:t>Antico racconto sapienziale</a:t>
            </a:r>
            <a:endParaRPr lang="it-IT" sz="3600" dirty="0">
              <a:solidFill>
                <a:schemeClr val="accent5">
                  <a:lumMod val="75000"/>
                </a:schemeClr>
              </a:solidFill>
              <a:latin typeface="Albertus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3.bp.blogspot.com/-fRkjKPy6TWU/V59I1wFQoEI/AAAAAAAAAKk/vHIaosURoJoh3gnEWWtxw_3byD9DdtU3gCEw/s1600/lago+Tiberiade+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3191" y="-27384"/>
            <a:ext cx="9532416" cy="5832648"/>
          </a:xfrm>
          <a:prstGeom prst="rect">
            <a:avLst/>
          </a:prstGeom>
          <a:noFill/>
        </p:spPr>
      </p:pic>
      <p:pic>
        <p:nvPicPr>
          <p:cNvPr id="5" name="Immagine 4" descr="logo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5" y="5949280"/>
            <a:ext cx="1872208" cy="78233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131840" y="5949280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Invocazione</a:t>
            </a:r>
            <a:endParaRPr lang="it-IT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347864" y="548680"/>
            <a:ext cx="53285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latin typeface="Albertus Medium" pitchFamily="34" charset="0"/>
              </a:rPr>
              <a:t>«</a:t>
            </a: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Spirito Santo, vieni e deponi nei nostri cuori </a:t>
            </a:r>
            <a:b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il desiderio di avanzare verso una comunione, </a:t>
            </a:r>
            <a:b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sei Tu che ci </a:t>
            </a:r>
            <a:r>
              <a:rPr lang="it-IT" sz="3600" b="1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guidi…</a:t>
            </a: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latin typeface="Albertus Medium" pitchFamily="34" charset="0"/>
              </a:rPr>
              <a:t>»</a:t>
            </a:r>
            <a:endParaRPr lang="it-IT" sz="3600" b="1" dirty="0">
              <a:solidFill>
                <a:schemeClr val="accent5">
                  <a:lumMod val="75000"/>
                </a:schemeClr>
              </a:solidFill>
              <a:latin typeface="Albertus Medium" pitchFamily="34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9468544" y="897687"/>
            <a:ext cx="4608512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 che ci ami ispira il cuore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 chi cerca una </a:t>
            </a:r>
            <a:r>
              <a:rPr kumimoji="0" lang="it-IT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pace…</a:t>
            </a: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 donaci di porre la fiducia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là dove ci sono i contrasti. 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Dio che ci ami, Tu conosci le nostre fragilità.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Tuttavia con la presenza del tuo santo Spirito,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 vieni a trasfigurarle a tal punto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che le ombre stesse possono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illuminarsi all’interno. 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Dio che ci ami, rendici umili,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donaci una grande semplicità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nella nostra preghiera,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nelle relazioni umane,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nell’accoglienza.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Amen!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3.bp.blogspot.com/-fRkjKPy6TWU/V59I1wFQoEI/AAAAAAAAAKk/vHIaosURoJoh3gnEWWtxw_3byD9DdtU3gCEw/s1600/lago+Tiberiade+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3191" y="-27384"/>
            <a:ext cx="9532416" cy="5832648"/>
          </a:xfrm>
          <a:prstGeom prst="rect">
            <a:avLst/>
          </a:prstGeom>
          <a:noFill/>
        </p:spPr>
      </p:pic>
      <p:pic>
        <p:nvPicPr>
          <p:cNvPr id="5" name="Immagine 4" descr="logo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5" y="5949280"/>
            <a:ext cx="1872208" cy="78233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131840" y="5949280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Invocazione</a:t>
            </a:r>
            <a:endParaRPr lang="it-IT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123728" y="548680"/>
            <a:ext cx="6552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</a:rPr>
              <a:t>«</a:t>
            </a: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Tu che ci ami ispira il cuore </a:t>
            </a:r>
            <a:b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di chi cerca una pace. </a:t>
            </a:r>
            <a:b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E donaci di porre la fiducia </a:t>
            </a:r>
            <a:b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là dove ci sono i </a:t>
            </a:r>
            <a:r>
              <a:rPr lang="it-IT" sz="3600" b="1" dirty="0" err="1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contrasti…</a:t>
            </a: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  <a:endParaRPr lang="it-IT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9468544" y="1267019"/>
            <a:ext cx="4608512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Dio che ci ami, Tu conosci le nostre fragilità.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Tuttavia con la presenza del tuo santo Spirito,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 vieni a trasfigurarle a tal punto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che le ombre stesse possono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illuminarsi all’interno. 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Dio che ci ami, rendici umili,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donaci una grande semplicità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nella nostra preghiera,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nelle relazioni umane, </a:t>
            </a:r>
            <a:b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nell’accoglienza.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Amen!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3.bp.blogspot.com/-fRkjKPy6TWU/V59I1wFQoEI/AAAAAAAAAKk/vHIaosURoJoh3gnEWWtxw_3byD9DdtU3gCEw/s1600/lago+Tiberiade+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3191" y="-27384"/>
            <a:ext cx="9532416" cy="5832648"/>
          </a:xfrm>
          <a:prstGeom prst="rect">
            <a:avLst/>
          </a:prstGeom>
          <a:noFill/>
        </p:spPr>
      </p:pic>
      <p:pic>
        <p:nvPicPr>
          <p:cNvPr id="5" name="Immagine 4" descr="logo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5" y="5949280"/>
            <a:ext cx="1872208" cy="78233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131840" y="5949280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Invocazione</a:t>
            </a:r>
            <a:endParaRPr lang="it-IT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331640" y="610810"/>
            <a:ext cx="73448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</a:rPr>
              <a:t>«</a:t>
            </a: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Dio che ci ami, </a:t>
            </a:r>
          </a:p>
          <a:p>
            <a:pPr algn="r"/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Tu conosci le nostre fragilità. </a:t>
            </a:r>
            <a:b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Tuttavia con la presenza </a:t>
            </a:r>
          </a:p>
          <a:p>
            <a:pPr algn="r"/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del tuo santo Spirito, </a:t>
            </a:r>
            <a:b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Tu vieni a trasfigurarle a tal punto </a:t>
            </a:r>
            <a:b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che le ombre stesse possono </a:t>
            </a:r>
            <a:br>
              <a:rPr lang="it-IT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illuminarsi all’</a:t>
            </a:r>
            <a:r>
              <a:rPr lang="it-IT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interno…</a:t>
            </a:r>
            <a:r>
              <a:rPr lang="it-IT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it-IT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3.bp.blogspot.com/-fRkjKPy6TWU/V59I1wFQoEI/AAAAAAAAAKk/vHIaosURoJoh3gnEWWtxw_3byD9DdtU3gCEw/s1600/lago+Tiberiade+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3191" y="-27384"/>
            <a:ext cx="9532416" cy="5832648"/>
          </a:xfrm>
          <a:prstGeom prst="rect">
            <a:avLst/>
          </a:prstGeom>
          <a:noFill/>
        </p:spPr>
      </p:pic>
      <p:pic>
        <p:nvPicPr>
          <p:cNvPr id="5" name="Immagine 4" descr="logo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5" y="5949280"/>
            <a:ext cx="1872208" cy="78233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131840" y="5949280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Invocazione</a:t>
            </a:r>
            <a:endParaRPr lang="it-IT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331640" y="548680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</a:rPr>
              <a:t>«</a:t>
            </a: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Dio che ci ami, rendici umili, </a:t>
            </a:r>
            <a:b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donaci una grande semplicità </a:t>
            </a:r>
            <a:b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nella nostra preghiera, </a:t>
            </a:r>
            <a:b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nelle relazioni umane, </a:t>
            </a:r>
            <a:b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nell’accoglienza</a:t>
            </a: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Amen!</a:t>
            </a:r>
            <a:endParaRPr lang="it-IT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3.bp.blogspot.com/-fRkjKPy6TWU/V59I1wFQoEI/AAAAAAAAAKk/vHIaosURoJoh3gnEWWtxw_3byD9DdtU3gCEw/s1600/lago+Tiberiade+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3191" y="-27384"/>
            <a:ext cx="9532416" cy="5832648"/>
          </a:xfrm>
          <a:prstGeom prst="rect">
            <a:avLst/>
          </a:prstGeom>
          <a:noFill/>
        </p:spPr>
      </p:pic>
      <p:pic>
        <p:nvPicPr>
          <p:cNvPr id="5" name="Immagine 4" descr="logo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5" y="5949280"/>
            <a:ext cx="1872208" cy="78233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131840" y="5949280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Ascolto</a:t>
            </a:r>
            <a:endParaRPr lang="it-IT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492135" y="1342509"/>
            <a:ext cx="43284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latin typeface="Albertus Medium" pitchFamily="34" charset="0"/>
              </a:rPr>
              <a:t>dal vangelo di Marco</a:t>
            </a:r>
          </a:p>
          <a:p>
            <a:pPr algn="r"/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Albertus Medium" pitchFamily="34" charset="0"/>
              </a:rPr>
              <a:t>16, 1-8</a:t>
            </a:r>
            <a:endParaRPr lang="it-IT" sz="3600" dirty="0">
              <a:solidFill>
                <a:schemeClr val="accent5">
                  <a:lumMod val="75000"/>
                </a:schemeClr>
              </a:solidFill>
              <a:latin typeface="Albertus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502796"/>
            <a:ext cx="8568952" cy="5796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b="1" dirty="0" smtClean="0">
                <a:solidFill>
                  <a:srgbClr val="C00000"/>
                </a:solidFill>
              </a:rPr>
              <a:t>dal Vangelo di Marco   </a:t>
            </a:r>
            <a:r>
              <a:rPr lang="it-IT" sz="2800" i="1" dirty="0" err="1" smtClean="0">
                <a:solidFill>
                  <a:srgbClr val="C00000"/>
                </a:solidFill>
              </a:rPr>
              <a:t>cap</a:t>
            </a:r>
            <a:r>
              <a:rPr lang="it-IT" sz="2800" i="1" dirty="0" smtClean="0">
                <a:solidFill>
                  <a:srgbClr val="C00000"/>
                </a:solidFill>
              </a:rPr>
              <a:t> 16</a:t>
            </a:r>
          </a:p>
          <a:p>
            <a:pPr algn="just"/>
            <a:endParaRPr lang="it-IT" i="1" dirty="0" smtClean="0">
              <a:solidFill>
                <a:srgbClr val="C00000"/>
              </a:solidFill>
            </a:endParaRPr>
          </a:p>
          <a:p>
            <a:pPr algn="just"/>
            <a:r>
              <a:rPr lang="it-IT" sz="2400" dirty="0" smtClean="0">
                <a:solidFill>
                  <a:srgbClr val="C00000"/>
                </a:solidFill>
              </a:rPr>
              <a:t>Il sepolcro vuoto</a:t>
            </a:r>
          </a:p>
          <a:p>
            <a:pPr algn="just"/>
            <a:endParaRPr lang="it-IT" sz="1600" baseline="30000" dirty="0" smtClean="0"/>
          </a:p>
          <a:p>
            <a:pPr algn="just"/>
            <a:r>
              <a:rPr lang="it-IT" sz="2200" baseline="30000" dirty="0" smtClean="0">
                <a:solidFill>
                  <a:srgbClr val="C00000"/>
                </a:solidFill>
              </a:rPr>
              <a:t>1</a:t>
            </a:r>
            <a:r>
              <a:rPr lang="it-IT" sz="2200" dirty="0" smtClean="0"/>
              <a:t> Passato il sabato, Maria di </a:t>
            </a:r>
            <a:r>
              <a:rPr lang="it-IT" sz="2200" dirty="0" err="1" smtClean="0"/>
              <a:t>Màgdala</a:t>
            </a:r>
            <a:r>
              <a:rPr lang="it-IT" sz="2200" dirty="0" smtClean="0"/>
              <a:t>, Maria madre di Giacomo e </a:t>
            </a:r>
            <a:r>
              <a:rPr lang="it-IT" sz="2200" dirty="0" err="1" smtClean="0"/>
              <a:t>Salome</a:t>
            </a:r>
            <a:r>
              <a:rPr lang="it-IT" sz="2200" dirty="0" smtClean="0"/>
              <a:t> comprarono oli aromatici per andare a ungerlo. </a:t>
            </a:r>
            <a:r>
              <a:rPr lang="it-IT" sz="2200" baseline="30000" dirty="0" smtClean="0">
                <a:solidFill>
                  <a:srgbClr val="C00000"/>
                </a:solidFill>
              </a:rPr>
              <a:t>2</a:t>
            </a:r>
            <a:r>
              <a:rPr lang="it-IT" sz="2200" dirty="0" smtClean="0"/>
              <a:t>Di buon mattino, il primo giorno della settimana, vennero al sepolcro al levare del sole. </a:t>
            </a:r>
            <a:r>
              <a:rPr lang="it-IT" sz="2200" baseline="30000" dirty="0" smtClean="0">
                <a:solidFill>
                  <a:srgbClr val="C00000"/>
                </a:solidFill>
              </a:rPr>
              <a:t>3</a:t>
            </a:r>
            <a:r>
              <a:rPr lang="it-IT" sz="2200" dirty="0" smtClean="0"/>
              <a:t>Dicevano tra loro: «Chi ci farà rotolare via la pietra dall'ingresso del sepolcro?». </a:t>
            </a:r>
          </a:p>
          <a:p>
            <a:pPr algn="just"/>
            <a:r>
              <a:rPr lang="it-IT" sz="2200" baseline="30000" dirty="0" smtClean="0">
                <a:solidFill>
                  <a:srgbClr val="C00000"/>
                </a:solidFill>
              </a:rPr>
              <a:t>4</a:t>
            </a:r>
            <a:r>
              <a:rPr lang="it-IT" sz="2200" dirty="0" smtClean="0"/>
              <a:t>Alzando lo sguardo, osservarono che la pietra era già stata fatta rotolare, benché fosse molto grande.</a:t>
            </a:r>
            <a:r>
              <a:rPr lang="it-IT" sz="2200" baseline="30000" dirty="0" smtClean="0">
                <a:solidFill>
                  <a:srgbClr val="C00000"/>
                </a:solidFill>
              </a:rPr>
              <a:t>5</a:t>
            </a:r>
            <a:r>
              <a:rPr lang="it-IT" sz="2200" dirty="0" smtClean="0"/>
              <a:t>Entrate nel sepolcro, videro un giovane, seduto sulla destra, vestito d'una veste bianca, ed ebbero paura. </a:t>
            </a:r>
            <a:r>
              <a:rPr lang="it-IT" sz="2200" baseline="30000" dirty="0" smtClean="0">
                <a:solidFill>
                  <a:srgbClr val="C00000"/>
                </a:solidFill>
              </a:rPr>
              <a:t>6</a:t>
            </a:r>
            <a:r>
              <a:rPr lang="it-IT" sz="2200" dirty="0" smtClean="0"/>
              <a:t>Ma egli disse loro: «Non abbiate paura! Voi cercate Gesù Nazareno, il crocifisso. È risorto, non è qui. Ecco il luogo dove l'avevano posto. </a:t>
            </a:r>
            <a:r>
              <a:rPr lang="it-IT" sz="2200" baseline="30000" dirty="0" smtClean="0">
                <a:solidFill>
                  <a:srgbClr val="C00000"/>
                </a:solidFill>
              </a:rPr>
              <a:t>7</a:t>
            </a:r>
            <a:r>
              <a:rPr lang="it-IT" sz="2200" dirty="0" smtClean="0"/>
              <a:t>Ma andate, dite ai suoi discepoli e a Pietro: “Egli vi precede in Galilea. Là lo vedrete, come vi ha detto”».  </a:t>
            </a:r>
            <a:r>
              <a:rPr lang="it-IT" sz="2200" baseline="30000" dirty="0" smtClean="0">
                <a:solidFill>
                  <a:srgbClr val="C00000"/>
                </a:solidFill>
              </a:rPr>
              <a:t>8</a:t>
            </a:r>
            <a:r>
              <a:rPr lang="it-IT" sz="2200" dirty="0" smtClean="0"/>
              <a:t>Esse uscirono e fuggirono via dal sepolcro, perché erano piene di spavento e di stupore. E non dissero niente a nessuno, perché erano impaurite.</a:t>
            </a:r>
            <a:endParaRPr lang="it-IT" sz="22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332656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/>
        </p:nvCxnSpPr>
        <p:spPr>
          <a:xfrm>
            <a:off x="-6532" y="6525344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115</Words>
  <Application>Microsoft Office PowerPoint</Application>
  <PresentationFormat>Presentazione su schermo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Client</dc:creator>
  <cp:lastModifiedBy>Client</cp:lastModifiedBy>
  <cp:revision>14</cp:revision>
  <dcterms:created xsi:type="dcterms:W3CDTF">2017-09-15T15:54:45Z</dcterms:created>
  <dcterms:modified xsi:type="dcterms:W3CDTF">2017-09-16T13:50:59Z</dcterms:modified>
</cp:coreProperties>
</file>