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5" r:id="rId4"/>
    <p:sldId id="258" r:id="rId5"/>
    <p:sldId id="259" r:id="rId6"/>
    <p:sldId id="257" r:id="rId7"/>
    <p:sldId id="260" r:id="rId8"/>
    <p:sldId id="261" r:id="rId9"/>
    <p:sldId id="262" r:id="rId10"/>
    <p:sldId id="263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48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F05D864-37FF-4A8F-AB64-C8980AE43673}" type="datetimeFigureOut">
              <a:rPr lang="it-IT" smtClean="0"/>
              <a:pPr/>
              <a:t>28/10/2016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A788A21-85EB-4953-BC28-11347E9EEE6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88A21-85EB-4953-BC28-11347E9EEE6F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88A21-85EB-4953-BC28-11347E9EEE6F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88A21-85EB-4953-BC28-11347E9EEE6F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B581-3A81-4EEB-BCBC-4EF5B6628461}" type="datetimeFigureOut">
              <a:rPr lang="it-IT" smtClean="0"/>
              <a:pPr/>
              <a:t>28/10/2016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74C06-AC63-4D51-889F-07D4935EE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B581-3A81-4EEB-BCBC-4EF5B6628461}" type="datetimeFigureOut">
              <a:rPr lang="it-IT" smtClean="0"/>
              <a:pPr/>
              <a:t>28/10/2016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74C06-AC63-4D51-889F-07D4935EE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B581-3A81-4EEB-BCBC-4EF5B6628461}" type="datetimeFigureOut">
              <a:rPr lang="it-IT" smtClean="0"/>
              <a:pPr/>
              <a:t>28/10/2016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74C06-AC63-4D51-889F-07D4935EE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B581-3A81-4EEB-BCBC-4EF5B6628461}" type="datetimeFigureOut">
              <a:rPr lang="it-IT" smtClean="0"/>
              <a:pPr/>
              <a:t>28/10/2016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74C06-AC63-4D51-889F-07D4935EE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B581-3A81-4EEB-BCBC-4EF5B6628461}" type="datetimeFigureOut">
              <a:rPr lang="it-IT" smtClean="0"/>
              <a:pPr/>
              <a:t>28/10/2016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74C06-AC63-4D51-889F-07D4935EE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B581-3A81-4EEB-BCBC-4EF5B6628461}" type="datetimeFigureOut">
              <a:rPr lang="it-IT" smtClean="0"/>
              <a:pPr/>
              <a:t>28/10/2016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74C06-AC63-4D51-889F-07D4935EE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B581-3A81-4EEB-BCBC-4EF5B6628461}" type="datetimeFigureOut">
              <a:rPr lang="it-IT" smtClean="0"/>
              <a:pPr/>
              <a:t>28/10/2016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74C06-AC63-4D51-889F-07D4935EE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B581-3A81-4EEB-BCBC-4EF5B6628461}" type="datetimeFigureOut">
              <a:rPr lang="it-IT" smtClean="0"/>
              <a:pPr/>
              <a:t>28/10/2016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74C06-AC63-4D51-889F-07D4935EE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B581-3A81-4EEB-BCBC-4EF5B6628461}" type="datetimeFigureOut">
              <a:rPr lang="it-IT" smtClean="0"/>
              <a:pPr/>
              <a:t>28/10/2016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74C06-AC63-4D51-889F-07D4935EE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B581-3A81-4EEB-BCBC-4EF5B6628461}" type="datetimeFigureOut">
              <a:rPr lang="it-IT" smtClean="0"/>
              <a:pPr/>
              <a:t>28/10/2016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74C06-AC63-4D51-889F-07D4935EE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B581-3A81-4EEB-BCBC-4EF5B6628461}" type="datetimeFigureOut">
              <a:rPr lang="it-IT" smtClean="0"/>
              <a:pPr/>
              <a:t>28/10/2016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74C06-AC63-4D51-889F-07D4935EE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B581-3A81-4EEB-BCBC-4EF5B6628461}" type="datetimeFigureOut">
              <a:rPr lang="it-IT" smtClean="0"/>
              <a:pPr/>
              <a:t>28/10/2016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74C06-AC63-4D51-889F-07D4935EE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nnaMaria\Anna%20Maria\ACI\Diocesi\Unitario\Sito%20Diocesano\AAA%20NUOVO\Dalla%20Diocesi\SA\Giornata%20di%20Fraternit&#224;\09_10_2016\AudioVangelo%20BEATITUDINI.mp3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nnaMaria\Anna%20Maria\ACI\Diocesi\Unitario\Sito%20Diocesano\AAA%20NUOVO\Dalla%20Diocesi\SA\Giornata%20di%20Fraternit&#224;\09_10_2016\AudioVangelo%20BEATITUDINI.mp3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5726088"/>
            <a:ext cx="9144000" cy="943272"/>
          </a:xfrm>
          <a:ln w="38100"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t-IT" sz="2800" b="1" dirty="0" smtClean="0">
                <a:solidFill>
                  <a:srgbClr val="C00000"/>
                </a:solidFill>
              </a:rPr>
              <a:t>Giornata Diocesana di Fraternità</a:t>
            </a:r>
          </a:p>
          <a:p>
            <a:pPr>
              <a:spcBef>
                <a:spcPts val="0"/>
              </a:spcBef>
            </a:pPr>
            <a:r>
              <a:rPr lang="it-IT" sz="2800" b="1" dirty="0" smtClean="0">
                <a:solidFill>
                  <a:srgbClr val="C00000"/>
                </a:solidFill>
              </a:rPr>
              <a:t>SETTORE ADULTI AC</a:t>
            </a:r>
            <a:endParaRPr lang="it-IT" sz="28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Risultati immagini per sottosopr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942" cy="5596704"/>
          </a:xfrm>
          <a:prstGeom prst="rect">
            <a:avLst/>
          </a:prstGeom>
          <a:noFill/>
        </p:spPr>
      </p:pic>
      <p:pic>
        <p:nvPicPr>
          <p:cNvPr id="6" name="Immagine 5" descr="logo AC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4740" y="5888484"/>
            <a:ext cx="636860" cy="636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5726088"/>
            <a:ext cx="9144000" cy="943272"/>
          </a:xfrm>
          <a:ln w="38100"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t-IT" sz="2800" b="1" dirty="0" smtClean="0">
                <a:solidFill>
                  <a:srgbClr val="C00000"/>
                </a:solidFill>
              </a:rPr>
              <a:t>Giornata Diocesana di Fraternità</a:t>
            </a:r>
          </a:p>
          <a:p>
            <a:pPr>
              <a:spcBef>
                <a:spcPts val="0"/>
              </a:spcBef>
            </a:pPr>
            <a:r>
              <a:rPr lang="it-IT" sz="2800" b="1" dirty="0" smtClean="0">
                <a:solidFill>
                  <a:srgbClr val="C00000"/>
                </a:solidFill>
              </a:rPr>
              <a:t>SETTORE ADULTI AC</a:t>
            </a:r>
            <a:endParaRPr lang="it-IT" sz="28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Risultati immagini per sottosopr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" y="0"/>
            <a:ext cx="9144942" cy="5596704"/>
          </a:xfrm>
          <a:prstGeom prst="rect">
            <a:avLst/>
          </a:prstGeom>
          <a:noFill/>
        </p:spPr>
      </p:pic>
      <p:pic>
        <p:nvPicPr>
          <p:cNvPr id="6" name="Immagine 5" descr="logo AC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4740" y="5888484"/>
            <a:ext cx="636860" cy="636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Preghiera di </a:t>
            </a:r>
            <a:r>
              <a:rPr lang="it-IT" sz="5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inizio…</a:t>
            </a:r>
            <a:endParaRPr lang="it-IT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36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sz="4400" b="1" dirty="0" smtClean="0"/>
              <a:t>C</a:t>
            </a:r>
            <a:r>
              <a:rPr lang="it-IT" sz="4400" dirty="0" smtClean="0"/>
              <a:t>i preceda e ci accompagni sempre la tua grazia, Signore, perché, sorretti </a:t>
            </a:r>
            <a:br>
              <a:rPr lang="it-IT" sz="4400" dirty="0" smtClean="0"/>
            </a:br>
            <a:r>
              <a:rPr lang="it-IT" sz="4400" dirty="0" smtClean="0"/>
              <a:t>dal tuo paterno aiuto,</a:t>
            </a:r>
            <a:br>
              <a:rPr lang="it-IT" sz="4400" dirty="0" smtClean="0"/>
            </a:br>
            <a:r>
              <a:rPr lang="it-IT" sz="4400" dirty="0" smtClean="0"/>
              <a:t>non ci stanchiamo mai </a:t>
            </a:r>
            <a:br>
              <a:rPr lang="it-IT" sz="4400" dirty="0" smtClean="0"/>
            </a:br>
            <a:r>
              <a:rPr lang="it-IT" sz="4400" dirty="0" smtClean="0"/>
              <a:t>di operare il bene.</a:t>
            </a:r>
            <a:endParaRPr lang="it-IT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5726088"/>
            <a:ext cx="9144000" cy="943272"/>
          </a:xfrm>
          <a:ln w="38100"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t-IT" sz="2800" b="1" dirty="0" smtClean="0">
                <a:solidFill>
                  <a:srgbClr val="C00000"/>
                </a:solidFill>
              </a:rPr>
              <a:t>Giornata Diocesana di Fraternità</a:t>
            </a:r>
          </a:p>
          <a:p>
            <a:pPr>
              <a:spcBef>
                <a:spcPts val="0"/>
              </a:spcBef>
            </a:pPr>
            <a:r>
              <a:rPr lang="it-IT" sz="2800" b="1" dirty="0" smtClean="0">
                <a:solidFill>
                  <a:srgbClr val="C00000"/>
                </a:solidFill>
              </a:rPr>
              <a:t>SETTORE ADULTI AC</a:t>
            </a:r>
            <a:endParaRPr lang="it-IT" sz="28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Risultati immagini per sottosopr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41" y="-7464"/>
            <a:ext cx="9144942" cy="5596704"/>
          </a:xfrm>
          <a:prstGeom prst="rect">
            <a:avLst/>
          </a:prstGeom>
          <a:noFill/>
        </p:spPr>
      </p:pic>
      <p:pic>
        <p:nvPicPr>
          <p:cNvPr id="6" name="Immagine 5" descr="logo AC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4740" y="5888484"/>
            <a:ext cx="636860" cy="636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 descr="http://www.papaboys.org/wp-content/uploads/2014/10/sermon-on-the-mou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648"/>
            <a:ext cx="9154776" cy="5157192"/>
          </a:xfrm>
          <a:prstGeom prst="rect">
            <a:avLst/>
          </a:prstGeom>
          <a:noFill/>
        </p:spPr>
      </p:pic>
      <p:sp>
        <p:nvSpPr>
          <p:cNvPr id="6" name="Rettangolo 5"/>
          <p:cNvSpPr/>
          <p:nvPr/>
        </p:nvSpPr>
        <p:spPr>
          <a:xfrm>
            <a:off x="395536" y="5465054"/>
            <a:ext cx="8280920" cy="1060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b="1" dirty="0" smtClean="0">
                <a:solidFill>
                  <a:srgbClr val="C00000"/>
                </a:solidFill>
              </a:rPr>
              <a:t>Le Beatitudini</a:t>
            </a:r>
            <a:r>
              <a:rPr lang="it-IT" sz="2400" dirty="0" smtClean="0">
                <a:solidFill>
                  <a:srgbClr val="C00000"/>
                </a:solidFill>
              </a:rPr>
              <a:t>: «le parole più alte che l’umanità abbia ascoltato»</a:t>
            </a:r>
          </a:p>
          <a:p>
            <a:pPr algn="ctr">
              <a:lnSpc>
                <a:spcPct val="150000"/>
              </a:lnSpc>
            </a:pPr>
            <a:r>
              <a:rPr lang="it-IT" sz="2000" dirty="0" smtClean="0">
                <a:solidFill>
                  <a:srgbClr val="C00000"/>
                </a:solidFill>
              </a:rPr>
              <a:t>(</a:t>
            </a:r>
            <a:r>
              <a:rPr lang="it-IT" sz="2000" dirty="0" err="1" smtClean="0">
                <a:solidFill>
                  <a:srgbClr val="C00000"/>
                </a:solidFill>
              </a:rPr>
              <a:t>Ghandi</a:t>
            </a:r>
            <a:r>
              <a:rPr lang="it-IT" sz="2000" dirty="0" smtClean="0">
                <a:solidFill>
                  <a:srgbClr val="C00000"/>
                </a:solidFill>
              </a:rPr>
              <a:t>)</a:t>
            </a:r>
            <a:endParaRPr lang="it-IT" sz="2000" dirty="0">
              <a:solidFill>
                <a:srgbClr val="C00000"/>
              </a:solidFill>
            </a:endParaRPr>
          </a:p>
        </p:txBody>
      </p:sp>
      <p:pic>
        <p:nvPicPr>
          <p:cNvPr id="7" name="AudioVangelo BEATITUDINI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460432" y="6237312"/>
            <a:ext cx="304800" cy="304800"/>
          </a:xfrm>
          <a:prstGeom prst="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 vol="80000">
                <p:cTn id="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it-IT" sz="8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onet" pitchFamily="66" charset="0"/>
              </a:rPr>
              <a:t>dal vangelo di Matteo</a:t>
            </a:r>
            <a:r>
              <a:rPr lang="it-IT" sz="7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onet" pitchFamily="66" charset="0"/>
              </a:rPr>
              <a:t>  </a:t>
            </a:r>
            <a:r>
              <a:rPr lang="it-IT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onet" pitchFamily="66" charset="0"/>
              </a:rPr>
              <a:t>5, 1-12</a:t>
            </a:r>
            <a:endParaRPr lang="it-IT" sz="6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onet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92500" lnSpcReduction="10000"/>
          </a:bodyPr>
          <a:lstStyle/>
          <a:p>
            <a:r>
              <a:rPr lang="it-IT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LE BEATITUDINI </a:t>
            </a:r>
            <a:r>
              <a:rPr lang="it-IT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evangeliche</a:t>
            </a:r>
            <a:endParaRPr lang="it-IT" sz="4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icago" pitchFamily="34" charset="0"/>
            </a:endParaRPr>
          </a:p>
          <a:p>
            <a:pPr lvl="1"/>
            <a:r>
              <a:rPr lang="it-IT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 </a:t>
            </a:r>
            <a:r>
              <a:rPr lang="it-IT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cosa sono?</a:t>
            </a:r>
          </a:p>
          <a:p>
            <a:pPr lvl="1"/>
            <a:r>
              <a:rPr lang="it-IT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 </a:t>
            </a:r>
            <a:r>
              <a:rPr lang="it-IT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dove si trovano?</a:t>
            </a:r>
          </a:p>
          <a:p>
            <a:pPr lvl="1"/>
            <a:r>
              <a:rPr lang="it-IT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 </a:t>
            </a:r>
            <a:r>
              <a:rPr lang="it-IT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quando si proclamano?</a:t>
            </a:r>
          </a:p>
          <a:p>
            <a:pPr lvl="1">
              <a:buNone/>
            </a:pPr>
            <a:endParaRPr lang="it-IT" sz="3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icago" pitchFamily="34" charset="0"/>
            </a:endParaRPr>
          </a:p>
          <a:p>
            <a:pPr marL="285750" lvl="1">
              <a:buFont typeface="Arial" pitchFamily="34" charset="0"/>
              <a:buChar char="•"/>
            </a:pPr>
            <a:r>
              <a:rPr lang="it-IT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Linea operativa della TRINITÀ</a:t>
            </a:r>
            <a:endParaRPr lang="it-IT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icag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Picture 4" descr="http://www2.dettotranoi.diocesilucca.it/wp-content/uploads/2014/10/puntini-colorati-percorso-sfondo_91-9906-620x3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1979712" y="2520186"/>
            <a:ext cx="6673622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la ricerca </a:t>
            </a:r>
          </a:p>
          <a:p>
            <a:pPr algn="r"/>
            <a:r>
              <a:rPr lang="it-IT" sz="5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della </a:t>
            </a:r>
            <a:r>
              <a:rPr lang="it-IT" sz="9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strada</a:t>
            </a:r>
            <a:endParaRPr lang="it-IT" sz="5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icag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Picture 4" descr="http://www2.dettotranoi.diocesilucca.it/wp-content/uploads/2014/10/puntini-colorati-percorso-sfondo_91-9906-620x3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2107952" y="2265253"/>
            <a:ext cx="6545382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il linguaggio</a:t>
            </a:r>
          </a:p>
          <a:p>
            <a:pPr algn="r"/>
            <a:r>
              <a:rPr lang="it-IT" sz="5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della </a:t>
            </a:r>
          </a:p>
          <a:p>
            <a:pPr algn="r"/>
            <a:r>
              <a:rPr lang="it-IT" sz="9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Comunità</a:t>
            </a:r>
            <a:endParaRPr lang="it-IT" sz="5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icag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Picture 4" descr="http://www2.dettotranoi.diocesilucca.it/wp-content/uploads/2014/10/puntini-colorati-percorso-sfondo_91-9906-620x3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1082031" y="1545173"/>
            <a:ext cx="7571303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il tempo</a:t>
            </a:r>
          </a:p>
          <a:p>
            <a:pPr algn="r"/>
            <a:r>
              <a:rPr lang="it-IT" sz="5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delle </a:t>
            </a:r>
          </a:p>
          <a:p>
            <a:pPr algn="r"/>
            <a:r>
              <a:rPr lang="it-IT" sz="9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Beatitudini</a:t>
            </a:r>
            <a:endParaRPr lang="it-IT" sz="5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icag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it-IT" sz="8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onet" pitchFamily="66" charset="0"/>
              </a:rPr>
              <a:t>dal vangelo di Matteo</a:t>
            </a:r>
            <a:r>
              <a:rPr lang="it-IT" sz="7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onet" pitchFamily="66" charset="0"/>
              </a:rPr>
              <a:t>  </a:t>
            </a:r>
            <a:r>
              <a:rPr lang="it-IT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onet" pitchFamily="66" charset="0"/>
              </a:rPr>
              <a:t>5, 1-12</a:t>
            </a:r>
            <a:endParaRPr lang="it-IT" sz="6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onet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9248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it-IT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Dopo aver ascoltato</a:t>
            </a:r>
            <a:br>
              <a:rPr lang="it-IT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</a:br>
            <a:r>
              <a:rPr lang="it-IT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LE BEATITUDINI </a:t>
            </a:r>
            <a:r>
              <a:rPr lang="it-IT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evangeliche</a:t>
            </a:r>
            <a:endParaRPr lang="it-IT" sz="4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icago" pitchFamily="34" charset="0"/>
            </a:endParaRPr>
          </a:p>
          <a:p>
            <a:pPr lvl="1"/>
            <a:r>
              <a:rPr lang="it-IT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 </a:t>
            </a:r>
            <a:r>
              <a:rPr lang="it-IT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come mi sento?</a:t>
            </a:r>
          </a:p>
          <a:p>
            <a:pPr lvl="1"/>
            <a:r>
              <a:rPr lang="it-IT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 </a:t>
            </a:r>
            <a:r>
              <a:rPr lang="it-IT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cosa decido?</a:t>
            </a:r>
          </a:p>
          <a:p>
            <a:pPr lvl="1"/>
            <a:r>
              <a:rPr lang="it-IT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 </a:t>
            </a:r>
            <a:r>
              <a:rPr lang="it-IT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cago" pitchFamily="34" charset="0"/>
              </a:rPr>
              <a:t>quale scelgo?</a:t>
            </a:r>
          </a:p>
        </p:txBody>
      </p:sp>
      <p:pic>
        <p:nvPicPr>
          <p:cNvPr id="4" name="AudioVangelo BEATITUDIN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884368" y="5661248"/>
            <a:ext cx="592832" cy="592832"/>
          </a:xfrm>
          <a:prstGeom prst="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 vol="80000">
                <p:cTn id="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94</Words>
  <Application>Microsoft Office PowerPoint</Application>
  <PresentationFormat>Presentazione su schermo (4:3)</PresentationFormat>
  <Paragraphs>33</Paragraphs>
  <Slides>10</Slides>
  <Notes>3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Preghiera di inizio…</vt:lpstr>
      <vt:lpstr>Diapositiva 3</vt:lpstr>
      <vt:lpstr>Diapositiva 4</vt:lpstr>
      <vt:lpstr>dal vangelo di Matteo  5, 1-12</vt:lpstr>
      <vt:lpstr>Diapositiva 6</vt:lpstr>
      <vt:lpstr>Diapositiva 7</vt:lpstr>
      <vt:lpstr>Diapositiva 8</vt:lpstr>
      <vt:lpstr>dal vangelo di Matteo  5, 1-12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Client</dc:creator>
  <cp:lastModifiedBy>AnnaMaria</cp:lastModifiedBy>
  <cp:revision>12</cp:revision>
  <dcterms:created xsi:type="dcterms:W3CDTF">2016-10-06T10:07:57Z</dcterms:created>
  <dcterms:modified xsi:type="dcterms:W3CDTF">2016-10-28T17:44:52Z</dcterms:modified>
</cp:coreProperties>
</file>