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E069-C140-45B4-A36E-C64078EAC219}" type="datetimeFigureOut">
              <a:rPr lang="it-IT" smtClean="0"/>
              <a:pPr/>
              <a:t>05/10/2016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AFE8671-D90A-4B72-8D9D-E41F72EE365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E069-C140-45B4-A36E-C64078EAC219}" type="datetimeFigureOut">
              <a:rPr lang="it-IT" smtClean="0"/>
              <a:pPr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8671-D90A-4B72-8D9D-E41F72EE3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E069-C140-45B4-A36E-C64078EAC219}" type="datetimeFigureOut">
              <a:rPr lang="it-IT" smtClean="0"/>
              <a:pPr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8671-D90A-4B72-8D9D-E41F72EE3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E069-C140-45B4-A36E-C64078EAC219}" type="datetimeFigureOut">
              <a:rPr lang="it-IT" smtClean="0"/>
              <a:pPr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8671-D90A-4B72-8D9D-E41F72EE365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E069-C140-45B4-A36E-C64078EAC219}" type="datetimeFigureOut">
              <a:rPr lang="it-IT" smtClean="0"/>
              <a:pPr/>
              <a:t>05/10/2016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AFE8671-D90A-4B72-8D9D-E41F72EE3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E069-C140-45B4-A36E-C64078EAC219}" type="datetimeFigureOut">
              <a:rPr lang="it-IT" smtClean="0"/>
              <a:pPr/>
              <a:t>05/10/2016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8671-D90A-4B72-8D9D-E41F72EE365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E069-C140-45B4-A36E-C64078EAC219}" type="datetimeFigureOut">
              <a:rPr lang="it-IT" smtClean="0"/>
              <a:pPr/>
              <a:t>05/10/2016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8671-D90A-4B72-8D9D-E41F72EE365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E069-C140-45B4-A36E-C64078EAC219}" type="datetimeFigureOut">
              <a:rPr lang="it-IT" smtClean="0"/>
              <a:pPr/>
              <a:t>05/10/2016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8671-D90A-4B72-8D9D-E41F72EE3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E069-C140-45B4-A36E-C64078EAC219}" type="datetimeFigureOut">
              <a:rPr lang="it-IT" smtClean="0"/>
              <a:pPr/>
              <a:t>05/10/2016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8671-D90A-4B72-8D9D-E41F72EE3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E069-C140-45B4-A36E-C64078EAC219}" type="datetimeFigureOut">
              <a:rPr lang="it-IT" smtClean="0"/>
              <a:pPr/>
              <a:t>05/10/2016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E8671-D90A-4B72-8D9D-E41F72EE365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BE069-C140-45B4-A36E-C64078EAC219}" type="datetimeFigureOut">
              <a:rPr lang="it-IT" smtClean="0"/>
              <a:pPr/>
              <a:t>05/10/2016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AFE8671-D90A-4B72-8D9D-E41F72EE365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DBE069-C140-45B4-A36E-C64078EAC219}" type="datetimeFigureOut">
              <a:rPr lang="it-IT" smtClean="0"/>
              <a:pPr/>
              <a:t>05/10/2016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AFE8671-D90A-4B72-8D9D-E41F72EE3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2016/2017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Sussidi formativi Settore Giovani</a:t>
            </a:r>
            <a:endParaRPr lang="it-IT" dirty="0"/>
          </a:p>
        </p:txBody>
      </p:sp>
      <p:pic>
        <p:nvPicPr>
          <p:cNvPr id="1028" name="Picture 4" descr="Risultati immagini per settore giovan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789040"/>
            <a:ext cx="2808312" cy="2808312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1331640" y="116632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Assemblea diocesana Otranto </a:t>
            </a:r>
            <a:r>
              <a:rPr lang="it-IT" dirty="0" smtClean="0"/>
              <a:t>- </a:t>
            </a:r>
            <a:r>
              <a:rPr lang="it-IT" dirty="0" smtClean="0"/>
              <a:t>5/6 settembre 2016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88024" y="274638"/>
            <a:ext cx="3898776" cy="1143000"/>
          </a:xfrm>
        </p:spPr>
        <p:txBody>
          <a:bodyPr/>
          <a:lstStyle/>
          <a:p>
            <a:r>
              <a:rPr lang="it-IT" dirty="0" smtClean="0"/>
              <a:t>C’è più gusto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788024" y="1600200"/>
            <a:ext cx="3898776" cy="4525963"/>
          </a:xfrm>
        </p:spPr>
        <p:txBody>
          <a:bodyPr/>
          <a:lstStyle/>
          <a:p>
            <a:r>
              <a:rPr lang="it-IT" dirty="0" smtClean="0"/>
              <a:t>Guida giovanissimi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7170" name="Picture 2" descr="Risultati immagin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318" y="188640"/>
            <a:ext cx="4482498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60032" y="274638"/>
            <a:ext cx="3826768" cy="1143000"/>
          </a:xfrm>
        </p:spPr>
        <p:txBody>
          <a:bodyPr/>
          <a:lstStyle/>
          <a:p>
            <a:r>
              <a:rPr lang="it-IT" dirty="0" err="1" smtClean="0"/>
              <a:t>Toda</a:t>
            </a:r>
            <a:r>
              <a:rPr lang="it-IT" dirty="0" smtClean="0"/>
              <a:t> </a:t>
            </a:r>
            <a:r>
              <a:rPr lang="it-IT" dirty="0" err="1" smtClean="0"/>
              <a:t>joia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860032" y="1447800"/>
            <a:ext cx="3826768" cy="4572000"/>
          </a:xfrm>
        </p:spPr>
        <p:txBody>
          <a:bodyPr/>
          <a:lstStyle/>
          <a:p>
            <a:r>
              <a:rPr lang="it-IT" dirty="0" smtClean="0"/>
              <a:t>Testo personale giovanissimi</a:t>
            </a:r>
            <a:endParaRPr lang="it-IT" dirty="0"/>
          </a:p>
        </p:txBody>
      </p:sp>
      <p:pic>
        <p:nvPicPr>
          <p:cNvPr id="6146" name="Picture 2" descr="Risultati immagin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0490"/>
            <a:ext cx="4608512" cy="65388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1143000"/>
          </a:xfrm>
        </p:spPr>
        <p:txBody>
          <a:bodyPr/>
          <a:lstStyle/>
          <a:p>
            <a:r>
              <a:rPr lang="it-IT" dirty="0" smtClean="0"/>
              <a:t>Contagiati di gioia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0" y="1447800"/>
            <a:ext cx="4114800" cy="4572000"/>
          </a:xfrm>
        </p:spPr>
        <p:txBody>
          <a:bodyPr/>
          <a:lstStyle/>
          <a:p>
            <a:r>
              <a:rPr lang="it-IT" dirty="0" smtClean="0"/>
              <a:t>Guida giovani</a:t>
            </a:r>
            <a:endParaRPr lang="it-IT" dirty="0"/>
          </a:p>
        </p:txBody>
      </p:sp>
      <p:pic>
        <p:nvPicPr>
          <p:cNvPr id="4" name="Picture 2" descr="Risultati immagin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4211960" cy="62464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79912" y="260648"/>
            <a:ext cx="5050904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Anno associativo e scolastico 2016/2017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968552"/>
          </a:xfrm>
        </p:spPr>
        <p:txBody>
          <a:bodyPr>
            <a:normAutofit/>
          </a:bodyPr>
          <a:lstStyle/>
          <a:p>
            <a:r>
              <a:rPr lang="it-IT" sz="4400" dirty="0" smtClean="0">
                <a:solidFill>
                  <a:srgbClr val="FF0000"/>
                </a:solidFill>
              </a:rPr>
              <a:t>CONGRESSO DIOCESANO</a:t>
            </a:r>
          </a:p>
          <a:p>
            <a:r>
              <a:rPr lang="it-IT" b="1" dirty="0" smtClean="0"/>
              <a:t>Oktoberfest MSAC - 21 ottobre 2016</a:t>
            </a:r>
          </a:p>
          <a:p>
            <a:r>
              <a:rPr lang="it-IT" b="1" dirty="0" smtClean="0"/>
              <a:t>Il tempo delle scelte. Sulle orme della scuola di Barbiana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 care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Referendum costituzionale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Lingua e linguaggio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Nuovi metodi educativi- per un’educazione comunitaria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Istruzione che crea sviluppo</a:t>
            </a:r>
          </a:p>
        </p:txBody>
      </p:sp>
      <p:pic>
        <p:nvPicPr>
          <p:cNvPr id="4098" name="Picture 2" descr="Risultati immagini per msac"/>
          <p:cNvPicPr>
            <a:picLocks noChangeAspect="1" noChangeArrowheads="1"/>
          </p:cNvPicPr>
          <p:nvPr/>
        </p:nvPicPr>
        <p:blipFill>
          <a:blip r:embed="rId2" cstate="print"/>
          <a:srcRect t="15000" b="20000"/>
          <a:stretch>
            <a:fillRect/>
          </a:stretch>
        </p:blipFill>
        <p:spPr bwMode="auto">
          <a:xfrm>
            <a:off x="323528" y="188640"/>
            <a:ext cx="3312368" cy="1230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</TotalTime>
  <Words>68</Words>
  <Application>Microsoft Office PowerPoint</Application>
  <PresentationFormat>Presentazione su schermo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Universo</vt:lpstr>
      <vt:lpstr>Sussidi formativi Settore Giovani</vt:lpstr>
      <vt:lpstr>C’è più gusto</vt:lpstr>
      <vt:lpstr>Toda joia</vt:lpstr>
      <vt:lpstr>Contagiati di gioia</vt:lpstr>
      <vt:lpstr>Anno associativo e scolastico 2016/2017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Sussidi formativi Settore Giovani</dc:title>
  <dc:creator>Pellegrino</dc:creator>
  <cp:lastModifiedBy>AnnaMaria</cp:lastModifiedBy>
  <cp:revision>4</cp:revision>
  <dcterms:created xsi:type="dcterms:W3CDTF">2016-09-06T13:12:02Z</dcterms:created>
  <dcterms:modified xsi:type="dcterms:W3CDTF">2016-10-05T05:58:18Z</dcterms:modified>
</cp:coreProperties>
</file>