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 varScale="1">
        <p:scale>
          <a:sx n="61" d="100"/>
          <a:sy n="61" d="100"/>
        </p:scale>
        <p:origin x="-99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k object 21"/>
          <p:cNvSpPr/>
          <p:nvPr/>
        </p:nvSpPr>
        <p:spPr>
          <a:xfrm>
            <a:off x="10049256" y="3901440"/>
            <a:ext cx="473964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981700" y="6105144"/>
            <a:ext cx="2095500" cy="300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007989" y="6130810"/>
            <a:ext cx="1989582" cy="194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050780" y="5538215"/>
            <a:ext cx="1239012" cy="867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077577" y="5577141"/>
            <a:ext cx="1131214" cy="590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233152" y="6167450"/>
            <a:ext cx="808964" cy="1579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574028" y="5273217"/>
            <a:ext cx="857592" cy="857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158728" y="6124954"/>
            <a:ext cx="909827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185017" y="6160604"/>
            <a:ext cx="802957" cy="4190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295380" y="6579614"/>
            <a:ext cx="574217" cy="112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5636" y="6547102"/>
            <a:ext cx="1351788" cy="2270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2026" y="6572798"/>
            <a:ext cx="1244739" cy="1217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6140" y="6036271"/>
            <a:ext cx="536524" cy="536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0892" y="1165936"/>
            <a:ext cx="175704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8233" y="1617345"/>
            <a:ext cx="8959215" cy="4051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305" y="4648200"/>
            <a:ext cx="488969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</a:pPr>
            <a:r>
              <a:rPr sz="2800" spc="-85" dirty="0">
                <a:latin typeface="Berlin Sans FB" panose="020E0602020502020306" pitchFamily="34" charset="0"/>
                <a:cs typeface="Trebuchet MS"/>
              </a:rPr>
              <a:t>Presentazione cammini</a:t>
            </a:r>
            <a:r>
              <a:rPr sz="2800" spc="-195" dirty="0">
                <a:latin typeface="Berlin Sans FB" panose="020E0602020502020306" pitchFamily="34" charset="0"/>
                <a:cs typeface="Trebuchet MS"/>
              </a:rPr>
              <a:t> </a:t>
            </a:r>
            <a:r>
              <a:rPr sz="2800" spc="-90" dirty="0">
                <a:latin typeface="Berlin Sans FB" panose="020E0602020502020306" pitchFamily="34" charset="0"/>
                <a:cs typeface="Trebuchet MS"/>
              </a:rPr>
              <a:t>formativi</a:t>
            </a:r>
            <a:endParaRPr sz="2800" dirty="0">
              <a:latin typeface="Berlin Sans FB" panose="020E0602020502020306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1593068" y="536448"/>
            <a:ext cx="31242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9BC1FB0C-737D-4329-902F-C93C15329188}"/>
              </a:ext>
            </a:extLst>
          </p:cNvPr>
          <p:cNvSpPr txBox="1"/>
          <p:nvPr/>
        </p:nvSpPr>
        <p:spPr>
          <a:xfrm>
            <a:off x="9601200" y="304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E’ ORA</a:t>
            </a:r>
          </a:p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Guida Giovanissimi 2019/2020</a:t>
            </a:r>
          </a:p>
        </p:txBody>
      </p:sp>
      <p:pic>
        <p:nvPicPr>
          <p:cNvPr id="1026" name="Picture 2" descr="https://cdn-img-i.facciabuco.com/3/ekl9ohhd54-scusate-ma-il-momento-giusto-di-preciso-a-che-ora-e_a.jpg?c=1">
            <a:extLst>
              <a:ext uri="{FF2B5EF4-FFF2-40B4-BE49-F238E27FC236}">
                <a16:creationId xmlns:a16="http://schemas.microsoft.com/office/drawing/2014/main" xmlns="" id="{D30D5735-D37D-4DE1-A58D-B761BEF3B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66"/>
          <a:stretch/>
        </p:blipFill>
        <p:spPr bwMode="auto">
          <a:xfrm>
            <a:off x="1600200" y="1143000"/>
            <a:ext cx="946643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1593068" y="536448"/>
            <a:ext cx="31242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26CA236C-046E-45F5-B802-04BFC760C179}"/>
              </a:ext>
            </a:extLst>
          </p:cNvPr>
          <p:cNvSpPr txBox="1"/>
          <p:nvPr/>
        </p:nvSpPr>
        <p:spPr>
          <a:xfrm>
            <a:off x="9601200" y="304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E’ ORA</a:t>
            </a:r>
          </a:p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Guida Giovanissimi 2019/2020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EE0A4A44-BCDD-48CB-9207-2AEECB4FBC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04800" y="465994"/>
            <a:ext cx="735477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4400" spc="-39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moduli centrali</a:t>
            </a:r>
            <a:endParaRPr sz="4400" spc="-39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 descr="Immagine che contiene fiore, sipario, vaso, tavolo&#10;&#10;Descrizione generata automaticamente">
            <a:extLst>
              <a:ext uri="{FF2B5EF4-FFF2-40B4-BE49-F238E27FC236}">
                <a16:creationId xmlns:a16="http://schemas.microsoft.com/office/drawing/2014/main" xmlns="" id="{01E3BC7D-B8AB-48EC-B262-846FCA6AA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1" y="3998535"/>
            <a:ext cx="3429000" cy="2528874"/>
          </a:xfrm>
          <a:prstGeom prst="rect">
            <a:avLst/>
          </a:prstGeom>
        </p:spPr>
      </p:pic>
      <p:pic>
        <p:nvPicPr>
          <p:cNvPr id="10" name="Immagine 9" descr="Immagine che contiene persona, sedendo, interni, piccolo&#10;&#10;Descrizione generata automaticamente">
            <a:extLst>
              <a:ext uri="{FF2B5EF4-FFF2-40B4-BE49-F238E27FC236}">
                <a16:creationId xmlns:a16="http://schemas.microsoft.com/office/drawing/2014/main" xmlns="" id="{8A9B47CD-2B6D-424E-BFE9-28BC4F127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549" y="1298372"/>
            <a:ext cx="4236968" cy="2192655"/>
          </a:xfrm>
          <a:prstGeom prst="rect">
            <a:avLst/>
          </a:prstGeom>
        </p:spPr>
      </p:pic>
      <p:pic>
        <p:nvPicPr>
          <p:cNvPr id="17" name="Immagine 16" descr="Immagine che contiene spiaggia, esterni, acqua, cielo&#10;&#10;Descrizione generata automaticamente">
            <a:extLst>
              <a:ext uri="{FF2B5EF4-FFF2-40B4-BE49-F238E27FC236}">
                <a16:creationId xmlns:a16="http://schemas.microsoft.com/office/drawing/2014/main" xmlns="" id="{8A5ED770-24FC-4961-A1FB-3C332FBB34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986122"/>
            <a:ext cx="3733800" cy="2481421"/>
          </a:xfrm>
          <a:prstGeom prst="rect">
            <a:avLst/>
          </a:prstGeom>
        </p:spPr>
      </p:pic>
      <p:pic>
        <p:nvPicPr>
          <p:cNvPr id="20" name="Immagine 19" descr="Immagine che contiene albero, esterni, erba, pianta&#10;&#10;Descrizione generata automaticamente">
            <a:extLst>
              <a:ext uri="{FF2B5EF4-FFF2-40B4-BE49-F238E27FC236}">
                <a16:creationId xmlns:a16="http://schemas.microsoft.com/office/drawing/2014/main" xmlns="" id="{1D2F5EFC-122D-45FC-A486-398CDE4FD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421" y="1058828"/>
            <a:ext cx="3958380" cy="2638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95016" y="135636"/>
            <a:ext cx="614171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7128" y="1002854"/>
            <a:ext cx="31242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52B5FDB7-C194-48F7-A515-3219D47E4103}"/>
              </a:ext>
            </a:extLst>
          </p:cNvPr>
          <p:cNvSpPr txBox="1"/>
          <p:nvPr/>
        </p:nvSpPr>
        <p:spPr>
          <a:xfrm>
            <a:off x="9601200" y="304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E’ ORA</a:t>
            </a:r>
          </a:p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Guida Giovanissimi 2019/2020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6727F31-774F-48A4-8DF6-F2DD12DE8298}"/>
              </a:ext>
            </a:extLst>
          </p:cNvPr>
          <p:cNvSpPr txBox="1"/>
          <p:nvPr/>
        </p:nvSpPr>
        <p:spPr>
          <a:xfrm>
            <a:off x="1672860" y="2060264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 LA VITA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83536BD1-7A90-4FC6-AF05-0798B140B6B6}"/>
              </a:ext>
            </a:extLst>
          </p:cNvPr>
          <p:cNvSpPr txBox="1"/>
          <p:nvPr/>
        </p:nvSpPr>
        <p:spPr>
          <a:xfrm>
            <a:off x="6484128" y="2035107"/>
            <a:ext cx="495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CONFRONTO CON LA PAROLA</a:t>
            </a:r>
          </a:p>
          <a:p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 </a:t>
            </a:r>
            <a:r>
              <a:rPr lang="it-IT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videolectio</a:t>
            </a:r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</p:txBody>
      </p:sp>
      <p:sp>
        <p:nvSpPr>
          <p:cNvPr id="14" name="Freccia circolare in giù 13">
            <a:extLst>
              <a:ext uri="{FF2B5EF4-FFF2-40B4-BE49-F238E27FC236}">
                <a16:creationId xmlns:a16="http://schemas.microsoft.com/office/drawing/2014/main" xmlns="" id="{E4F2FD76-D80E-47BC-B8BB-EBE90272E56B}"/>
              </a:ext>
            </a:extLst>
          </p:cNvPr>
          <p:cNvSpPr/>
          <p:nvPr/>
        </p:nvSpPr>
        <p:spPr>
          <a:xfrm rot="8137799">
            <a:off x="7063859" y="4683814"/>
            <a:ext cx="1821737" cy="1052391"/>
          </a:xfrm>
          <a:prstGeom prst="curvedDownArrow">
            <a:avLst>
              <a:gd name="adj1" fmla="val 13157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circolare in giù 14">
            <a:extLst>
              <a:ext uri="{FF2B5EF4-FFF2-40B4-BE49-F238E27FC236}">
                <a16:creationId xmlns:a16="http://schemas.microsoft.com/office/drawing/2014/main" xmlns="" id="{36C12D11-A825-4049-9E77-C14FC395FF8E}"/>
              </a:ext>
            </a:extLst>
          </p:cNvPr>
          <p:cNvSpPr/>
          <p:nvPr/>
        </p:nvSpPr>
        <p:spPr>
          <a:xfrm>
            <a:off x="4640086" y="1079563"/>
            <a:ext cx="2927605" cy="980701"/>
          </a:xfrm>
          <a:prstGeom prst="curvedDownArrow">
            <a:avLst>
              <a:gd name="adj1" fmla="val 13157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45E24D3F-48E9-47CC-9AB8-7058F530573E}"/>
              </a:ext>
            </a:extLst>
          </p:cNvPr>
          <p:cNvSpPr txBox="1"/>
          <p:nvPr/>
        </p:nvSpPr>
        <p:spPr>
          <a:xfrm>
            <a:off x="2946161" y="4576387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TOCCA  A  NOI 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213347" y="367284"/>
            <a:ext cx="614172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45580" y="1937004"/>
            <a:ext cx="423672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97823" y="1937004"/>
            <a:ext cx="425196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58400" y="1950720"/>
            <a:ext cx="423672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93068" y="536448"/>
            <a:ext cx="31242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xmlns="" id="{3593A6D3-C06D-4495-820C-A97A858885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9671" y="1468606"/>
            <a:ext cx="7354774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6000" spc="-39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ai moduli…</a:t>
            </a:r>
            <a:endParaRPr sz="6000" spc="-39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7F770A07-0506-403A-ADA2-5AEA652E9A5F}"/>
              </a:ext>
            </a:extLst>
          </p:cNvPr>
          <p:cNvSpPr txBox="1"/>
          <p:nvPr/>
        </p:nvSpPr>
        <p:spPr>
          <a:xfrm>
            <a:off x="9601200" y="304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E’ ORA</a:t>
            </a:r>
          </a:p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Guida Giovanissimi 2019/2020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DFD9B14-307D-4BF6-A9D0-96DF22278332}"/>
              </a:ext>
            </a:extLst>
          </p:cNvPr>
          <p:cNvSpPr txBox="1"/>
          <p:nvPr/>
        </p:nvSpPr>
        <p:spPr>
          <a:xfrm>
            <a:off x="1296958" y="2901879"/>
            <a:ext cx="4572226" cy="56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Parti di approfondimento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88EAD3E-557D-4EF1-A810-6CB738BB274F}"/>
              </a:ext>
            </a:extLst>
          </p:cNvPr>
          <p:cNvSpPr txBox="1"/>
          <p:nvPr/>
        </p:nvSpPr>
        <p:spPr>
          <a:xfrm>
            <a:off x="6380176" y="354313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Pagine spot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1B46052-2C3C-4885-8885-A140764312BE}"/>
              </a:ext>
            </a:extLst>
          </p:cNvPr>
          <p:cNvSpPr txBox="1"/>
          <p:nvPr/>
        </p:nvSpPr>
        <p:spPr>
          <a:xfrm>
            <a:off x="6982992" y="4659148"/>
            <a:ext cx="472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Materiali multimediali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C46731E-F9F4-4CA1-812C-1C15E051F1C7}"/>
              </a:ext>
            </a:extLst>
          </p:cNvPr>
          <p:cNvSpPr txBox="1"/>
          <p:nvPr/>
        </p:nvSpPr>
        <p:spPr>
          <a:xfrm>
            <a:off x="3601949" y="4127908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Dossier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950208" y="301752"/>
            <a:ext cx="614172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9016" y="4049198"/>
            <a:ext cx="614172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93068" y="536448"/>
            <a:ext cx="31242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F38A33A5-9057-44FD-A248-E438F11A6FC0}"/>
              </a:ext>
            </a:extLst>
          </p:cNvPr>
          <p:cNvSpPr txBox="1"/>
          <p:nvPr/>
        </p:nvSpPr>
        <p:spPr>
          <a:xfrm>
            <a:off x="9601200" y="304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E’ ORA</a:t>
            </a:r>
          </a:p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Guida Giovanissimi 2019/2020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02AA882B-4E9E-40C2-B049-509439D551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2181" y="1371600"/>
            <a:ext cx="7354774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6000" spc="-39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…Oltre alla guida!</a:t>
            </a:r>
            <a:endParaRPr sz="6000" spc="-39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F6ADA9A9-D94E-4F1F-A99C-98C6FFADB594}"/>
              </a:ext>
            </a:extLst>
          </p:cNvPr>
          <p:cNvSpPr txBox="1"/>
          <p:nvPr/>
        </p:nvSpPr>
        <p:spPr>
          <a:xfrm>
            <a:off x="7020842" y="2682768"/>
            <a:ext cx="457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Riviste digitali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F71EFF74-4144-4FBD-96F9-8DD291CF75FE}"/>
              </a:ext>
            </a:extLst>
          </p:cNvPr>
          <p:cNvSpPr txBox="1"/>
          <p:nvPr/>
        </p:nvSpPr>
        <p:spPr>
          <a:xfrm>
            <a:off x="4376102" y="3633822"/>
            <a:ext cx="472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Fascicolo per l’educatore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4FCD3B00-6C53-4176-8D0C-40B2AC569F1F}"/>
              </a:ext>
            </a:extLst>
          </p:cNvPr>
          <p:cNvSpPr txBox="1"/>
          <p:nvPr/>
        </p:nvSpPr>
        <p:spPr>
          <a:xfrm>
            <a:off x="6600381" y="4593639"/>
            <a:ext cx="472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Sunday Sharing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587240" y="2676144"/>
            <a:ext cx="46329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9979" y="3041904"/>
            <a:ext cx="46329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2732" y="3407664"/>
            <a:ext cx="46329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6228" y="4504944"/>
            <a:ext cx="46329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43471" y="4870703"/>
            <a:ext cx="46329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46091" y="5236464"/>
            <a:ext cx="46329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39400" y="5538215"/>
            <a:ext cx="760476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93068" y="536448"/>
            <a:ext cx="31242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856568B4-19AC-4F5F-918F-9887401A686C}"/>
              </a:ext>
            </a:extLst>
          </p:cNvPr>
          <p:cNvSpPr txBox="1"/>
          <p:nvPr/>
        </p:nvSpPr>
        <p:spPr>
          <a:xfrm>
            <a:off x="9601200" y="304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E’ ORA</a:t>
            </a:r>
          </a:p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Guida Giovanissimi 2019/2020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07AE2689-B357-4BA7-BD2B-D3777BDF19C6}"/>
              </a:ext>
            </a:extLst>
          </p:cNvPr>
          <p:cNvSpPr txBox="1"/>
          <p:nvPr/>
        </p:nvSpPr>
        <p:spPr>
          <a:xfrm>
            <a:off x="7112415" y="5519177"/>
            <a:ext cx="533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Buon cammino!</a:t>
            </a:r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xmlns="" id="{B0E309A9-2235-420C-B2A0-52053E8BA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00000"/>
                    </a14:imgEffect>
                    <a14:imgEffect>
                      <a14:saturation sat="352000"/>
                    </a14:imgEffect>
                    <a14:imgEffect>
                      <a14:brightnessContrast bright="11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2084"/>
          <a:stretch/>
        </p:blipFill>
        <p:spPr bwMode="auto">
          <a:xfrm>
            <a:off x="2375108" y="415493"/>
            <a:ext cx="6400800" cy="513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90</Words>
  <Application>Microsoft Office PowerPoint</Application>
  <PresentationFormat>Personalizzato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Office Theme</vt:lpstr>
      <vt:lpstr>Diapositiva 1</vt:lpstr>
      <vt:lpstr>Diapositiva 2</vt:lpstr>
      <vt:lpstr>I moduli centrali</vt:lpstr>
      <vt:lpstr>Diapositiva 4</vt:lpstr>
      <vt:lpstr>Oltre ai moduli…</vt:lpstr>
      <vt:lpstr>…Oltre alla guida!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Emanuela</dc:creator>
  <cp:lastModifiedBy>AnnaMaria</cp:lastModifiedBy>
  <cp:revision>23</cp:revision>
  <dcterms:created xsi:type="dcterms:W3CDTF">2018-08-14T13:21:02Z</dcterms:created>
  <dcterms:modified xsi:type="dcterms:W3CDTF">2019-08-14T19:04:56Z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2018-08-14T00:00:00Z</vt:filetime>
  </property>
</Properties>
</file>