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Lst>
  <p:notesMasterIdLst>
    <p:notesMasterId r:id="rId21"/>
  </p:notesMasterIdLst>
  <p:sldIdLst>
    <p:sldId id="256" r:id="rId6"/>
    <p:sldId id="258" r:id="rId7"/>
    <p:sldId id="257" r:id="rId8"/>
    <p:sldId id="259" r:id="rId9"/>
    <p:sldId id="261" r:id="rId10"/>
    <p:sldId id="262" r:id="rId11"/>
    <p:sldId id="264" r:id="rId12"/>
    <p:sldId id="265" r:id="rId13"/>
    <p:sldId id="266" r:id="rId14"/>
    <p:sldId id="267" r:id="rId15"/>
    <p:sldId id="268" r:id="rId16"/>
    <p:sldId id="269" r:id="rId17"/>
    <p:sldId id="271" r:id="rId18"/>
    <p:sldId id="275" r:id="rId19"/>
    <p:sldId id="277" r:id="rId20"/>
  </p:sldIdLst>
  <p:sldSz cx="11990388" cy="6858000"/>
  <p:notesSz cx="6669088" cy="9926638"/>
  <p:defaultTextStyle>
    <a:defPPr>
      <a:defRPr lang="it-IT"/>
    </a:defPPr>
    <a:lvl1pPr marL="0" algn="l" defTabSz="913981" rtl="0" eaLnBrk="1" latinLnBrk="0" hangingPunct="1">
      <a:defRPr sz="1700" kern="1200">
        <a:solidFill>
          <a:schemeClr val="tx1"/>
        </a:solidFill>
        <a:latin typeface="+mn-lt"/>
        <a:ea typeface="+mn-ea"/>
        <a:cs typeface="+mn-cs"/>
      </a:defRPr>
    </a:lvl1pPr>
    <a:lvl2pPr marL="456985" algn="l" defTabSz="913981" rtl="0" eaLnBrk="1" latinLnBrk="0" hangingPunct="1">
      <a:defRPr sz="1700" kern="1200">
        <a:solidFill>
          <a:schemeClr val="tx1"/>
        </a:solidFill>
        <a:latin typeface="+mn-lt"/>
        <a:ea typeface="+mn-ea"/>
        <a:cs typeface="+mn-cs"/>
      </a:defRPr>
    </a:lvl2pPr>
    <a:lvl3pPr marL="913981" algn="l" defTabSz="913981" rtl="0" eaLnBrk="1" latinLnBrk="0" hangingPunct="1">
      <a:defRPr sz="1700" kern="1200">
        <a:solidFill>
          <a:schemeClr val="tx1"/>
        </a:solidFill>
        <a:latin typeface="+mn-lt"/>
        <a:ea typeface="+mn-ea"/>
        <a:cs typeface="+mn-cs"/>
      </a:defRPr>
    </a:lvl3pPr>
    <a:lvl4pPr marL="1370963" algn="l" defTabSz="913981" rtl="0" eaLnBrk="1" latinLnBrk="0" hangingPunct="1">
      <a:defRPr sz="1700" kern="1200">
        <a:solidFill>
          <a:schemeClr val="tx1"/>
        </a:solidFill>
        <a:latin typeface="+mn-lt"/>
        <a:ea typeface="+mn-ea"/>
        <a:cs typeface="+mn-cs"/>
      </a:defRPr>
    </a:lvl4pPr>
    <a:lvl5pPr marL="1827948" algn="l" defTabSz="913981" rtl="0" eaLnBrk="1" latinLnBrk="0" hangingPunct="1">
      <a:defRPr sz="1700" kern="1200">
        <a:solidFill>
          <a:schemeClr val="tx1"/>
        </a:solidFill>
        <a:latin typeface="+mn-lt"/>
        <a:ea typeface="+mn-ea"/>
        <a:cs typeface="+mn-cs"/>
      </a:defRPr>
    </a:lvl5pPr>
    <a:lvl6pPr marL="2284945" algn="l" defTabSz="913981" rtl="0" eaLnBrk="1" latinLnBrk="0" hangingPunct="1">
      <a:defRPr sz="1700" kern="1200">
        <a:solidFill>
          <a:schemeClr val="tx1"/>
        </a:solidFill>
        <a:latin typeface="+mn-lt"/>
        <a:ea typeface="+mn-ea"/>
        <a:cs typeface="+mn-cs"/>
      </a:defRPr>
    </a:lvl6pPr>
    <a:lvl7pPr marL="2741927" algn="l" defTabSz="913981" rtl="0" eaLnBrk="1" latinLnBrk="0" hangingPunct="1">
      <a:defRPr sz="1700" kern="1200">
        <a:solidFill>
          <a:schemeClr val="tx1"/>
        </a:solidFill>
        <a:latin typeface="+mn-lt"/>
        <a:ea typeface="+mn-ea"/>
        <a:cs typeface="+mn-cs"/>
      </a:defRPr>
    </a:lvl7pPr>
    <a:lvl8pPr marL="3198909" algn="l" defTabSz="913981" rtl="0" eaLnBrk="1" latinLnBrk="0" hangingPunct="1">
      <a:defRPr sz="1700" kern="1200">
        <a:solidFill>
          <a:schemeClr val="tx1"/>
        </a:solidFill>
        <a:latin typeface="+mn-lt"/>
        <a:ea typeface="+mn-ea"/>
        <a:cs typeface="+mn-cs"/>
      </a:defRPr>
    </a:lvl8pPr>
    <a:lvl9pPr marL="3655908" algn="l" defTabSz="913981"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B5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5" autoAdjust="0"/>
    <p:restoredTop sz="94676" autoAdjust="0"/>
  </p:normalViewPr>
  <p:slideViewPr>
    <p:cSldViewPr>
      <p:cViewPr varScale="1">
        <p:scale>
          <a:sx n="85" d="100"/>
          <a:sy n="85" d="100"/>
        </p:scale>
        <p:origin x="-78" y="-594"/>
      </p:cViewPr>
      <p:guideLst>
        <p:guide orient="horz" pos="2160"/>
        <p:guide pos="3777"/>
      </p:guideLst>
    </p:cSldViewPr>
  </p:slideViewPr>
  <p:outlineViewPr>
    <p:cViewPr>
      <p:scale>
        <a:sx n="33" d="100"/>
        <a:sy n="33" d="100"/>
      </p:scale>
      <p:origin x="0" y="22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D2D253D7-9959-40F3-88A0-C13581337748}" type="datetimeFigureOut">
              <a:rPr lang="it-IT" smtClean="0"/>
              <a:pPr/>
              <a:t>24/09/2021</a:t>
            </a:fld>
            <a:endParaRPr lang="it-IT"/>
          </a:p>
        </p:txBody>
      </p:sp>
      <p:sp>
        <p:nvSpPr>
          <p:cNvPr id="4" name="Segnaposto immagine diapositiva 3"/>
          <p:cNvSpPr>
            <a:spLocks noGrp="1" noRot="1" noChangeAspect="1"/>
          </p:cNvSpPr>
          <p:nvPr>
            <p:ph type="sldImg" idx="2"/>
          </p:nvPr>
        </p:nvSpPr>
        <p:spPr>
          <a:xfrm>
            <a:off x="80963" y="744538"/>
            <a:ext cx="6507162"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5F565D7-297E-4536-BDD5-D1D653E95E0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D0EE86-428A-4806-BBAD-AB597751D709}" type="slidenum">
              <a:rPr lang="it-IT"/>
              <a:pPr/>
              <a:t>13</a:t>
            </a:fld>
            <a:endParaRPr lang="it-IT"/>
          </a:p>
        </p:txBody>
      </p:sp>
      <p:sp>
        <p:nvSpPr>
          <p:cNvPr id="6145" name="Rectangle 1"/>
          <p:cNvSpPr txBox="1">
            <a:spLocks noGrp="1" noRot="1" noChangeAspect="1" noChangeArrowheads="1"/>
          </p:cNvSpPr>
          <p:nvPr>
            <p:ph type="sldImg"/>
          </p:nvPr>
        </p:nvSpPr>
        <p:spPr bwMode="auto">
          <a:xfrm>
            <a:off x="544513" y="836613"/>
            <a:ext cx="5581650" cy="3194050"/>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666629" y="4714969"/>
            <a:ext cx="5335831" cy="4467355"/>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D0EE86-428A-4806-BBAD-AB597751D709}" type="slidenum">
              <a:rPr lang="it-IT"/>
              <a:pPr/>
              <a:t>14</a:t>
            </a:fld>
            <a:endParaRPr lang="it-IT"/>
          </a:p>
        </p:txBody>
      </p:sp>
      <p:sp>
        <p:nvSpPr>
          <p:cNvPr id="6145" name="Rectangle 1"/>
          <p:cNvSpPr txBox="1">
            <a:spLocks noGrp="1" noRot="1" noChangeAspect="1" noChangeArrowheads="1"/>
          </p:cNvSpPr>
          <p:nvPr>
            <p:ph type="sldImg"/>
          </p:nvPr>
        </p:nvSpPr>
        <p:spPr bwMode="auto">
          <a:xfrm>
            <a:off x="544513" y="836613"/>
            <a:ext cx="5581650" cy="3194050"/>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666629" y="4714969"/>
            <a:ext cx="5335831" cy="4467355"/>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e37ee9aed_0_0:notes"/>
          <p:cNvSpPr>
            <a:spLocks noGrp="1" noRot="1" noChangeAspect="1"/>
          </p:cNvSpPr>
          <p:nvPr>
            <p:ph type="sldImg" idx="2"/>
          </p:nvPr>
        </p:nvSpPr>
        <p:spPr>
          <a:xfrm>
            <a:off x="80963" y="744538"/>
            <a:ext cx="650716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e37ee9aed_0_0: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99279" y="2130428"/>
            <a:ext cx="10191830" cy="147002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798558" y="3886201"/>
            <a:ext cx="8393272" cy="1752600"/>
          </a:xfrm>
        </p:spPr>
        <p:txBody>
          <a:bodyPr/>
          <a:lstStyle>
            <a:lvl1pPr marL="0" indent="0" algn="ctr">
              <a:buNone/>
              <a:defRPr>
                <a:solidFill>
                  <a:schemeClr val="tx1">
                    <a:tint val="75000"/>
                  </a:schemeClr>
                </a:solidFill>
              </a:defRPr>
            </a:lvl1pPr>
            <a:lvl2pPr marL="456985" indent="0" algn="ctr">
              <a:buNone/>
              <a:defRPr>
                <a:solidFill>
                  <a:schemeClr val="tx1">
                    <a:tint val="75000"/>
                  </a:schemeClr>
                </a:solidFill>
              </a:defRPr>
            </a:lvl2pPr>
            <a:lvl3pPr marL="913981" indent="0" algn="ctr">
              <a:buNone/>
              <a:defRPr>
                <a:solidFill>
                  <a:schemeClr val="tx1">
                    <a:tint val="75000"/>
                  </a:schemeClr>
                </a:solidFill>
              </a:defRPr>
            </a:lvl3pPr>
            <a:lvl4pPr marL="1370963" indent="0" algn="ctr">
              <a:buNone/>
              <a:defRPr>
                <a:solidFill>
                  <a:schemeClr val="tx1">
                    <a:tint val="75000"/>
                  </a:schemeClr>
                </a:solidFill>
              </a:defRPr>
            </a:lvl4pPr>
            <a:lvl5pPr marL="1827948" indent="0" algn="ctr">
              <a:buNone/>
              <a:defRPr>
                <a:solidFill>
                  <a:schemeClr val="tx1">
                    <a:tint val="75000"/>
                  </a:schemeClr>
                </a:solidFill>
              </a:defRPr>
            </a:lvl5pPr>
            <a:lvl6pPr marL="2284945" indent="0" algn="ctr">
              <a:buNone/>
              <a:defRPr>
                <a:solidFill>
                  <a:schemeClr val="tx1">
                    <a:tint val="75000"/>
                  </a:schemeClr>
                </a:solidFill>
              </a:defRPr>
            </a:lvl6pPr>
            <a:lvl7pPr marL="2741927" indent="0" algn="ctr">
              <a:buNone/>
              <a:defRPr>
                <a:solidFill>
                  <a:schemeClr val="tx1">
                    <a:tint val="75000"/>
                  </a:schemeClr>
                </a:solidFill>
              </a:defRPr>
            </a:lvl7pPr>
            <a:lvl8pPr marL="3198909" indent="0" algn="ctr">
              <a:buNone/>
              <a:defRPr>
                <a:solidFill>
                  <a:schemeClr val="tx1">
                    <a:tint val="75000"/>
                  </a:schemeClr>
                </a:solidFill>
              </a:defRPr>
            </a:lvl8pPr>
            <a:lvl9pPr marL="3655908"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93031" y="274638"/>
            <a:ext cx="2697837"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99535" y="274638"/>
            <a:ext cx="7893671"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 y="21"/>
            <a:ext cx="11993206" cy="6850119"/>
          </a:xfrm>
          <a:prstGeom prst="rect">
            <a:avLst/>
          </a:prstGeom>
        </p:spPr>
      </p:pic>
      <p:pic>
        <p:nvPicPr>
          <p:cNvPr id="17" name="bg object 17"/>
          <p:cNvPicPr/>
          <p:nvPr/>
        </p:nvPicPr>
        <p:blipFill>
          <a:blip r:embed="rId3" cstate="print"/>
          <a:stretch>
            <a:fillRect/>
          </a:stretch>
        </p:blipFill>
        <p:spPr>
          <a:xfrm>
            <a:off x="2665662" y="1041147"/>
            <a:ext cx="6299724" cy="3560275"/>
          </a:xfrm>
          <a:prstGeom prst="rect">
            <a:avLst/>
          </a:prstGeom>
        </p:spPr>
      </p:pic>
      <p:pic>
        <p:nvPicPr>
          <p:cNvPr id="18" name="bg object 18"/>
          <p:cNvPicPr/>
          <p:nvPr/>
        </p:nvPicPr>
        <p:blipFill>
          <a:blip r:embed="rId4" cstate="print"/>
          <a:stretch>
            <a:fillRect/>
          </a:stretch>
        </p:blipFill>
        <p:spPr>
          <a:xfrm>
            <a:off x="3407612" y="1651207"/>
            <a:ext cx="4737400" cy="2565742"/>
          </a:xfrm>
          <a:prstGeom prst="rect">
            <a:avLst/>
          </a:prstGeom>
        </p:spPr>
      </p:pic>
      <p:sp>
        <p:nvSpPr>
          <p:cNvPr id="2" name="Holder 2"/>
          <p:cNvSpPr>
            <a:spLocks noGrp="1"/>
          </p:cNvSpPr>
          <p:nvPr>
            <p:ph type="ftr" sz="quarter" idx="5"/>
          </p:nvPr>
        </p:nvSpPr>
        <p:spPr>
          <a:xfrm>
            <a:off x="4082727" y="6377948"/>
            <a:ext cx="3842567" cy="78109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00400" y="6377954"/>
            <a:ext cx="2761843" cy="260365"/>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9/24/2021</a:t>
            </a:fld>
            <a:endParaRPr lang="en-US">
              <a:solidFill>
                <a:prstClr val="black">
                  <a:tint val="75000"/>
                </a:prstClr>
              </a:solidFill>
            </a:endParaRPr>
          </a:p>
        </p:txBody>
      </p:sp>
      <p:sp>
        <p:nvSpPr>
          <p:cNvPr id="4" name="Holder 4"/>
          <p:cNvSpPr>
            <a:spLocks noGrp="1"/>
          </p:cNvSpPr>
          <p:nvPr>
            <p:ph type="sldNum" sz="quarter" idx="7"/>
          </p:nvPr>
        </p:nvSpPr>
        <p:spPr>
          <a:xfrm>
            <a:off x="8645775" y="6377948"/>
            <a:ext cx="2761843" cy="78109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99089" y="994963"/>
            <a:ext cx="2533848" cy="430886"/>
          </a:xfrm>
        </p:spPr>
        <p:txBody>
          <a:bodyPr lIns="0" tIns="0" rIns="0" bIns="0"/>
          <a:lstStyle>
            <a:lvl1pPr>
              <a:defRPr sz="2800" b="1" i="0">
                <a:solidFill>
                  <a:srgbClr val="6CA7CC"/>
                </a:solidFill>
                <a:latin typeface="Trebuchet MS"/>
                <a:cs typeface="Trebuchet MS"/>
              </a:defRPr>
            </a:lvl1pPr>
          </a:lstStyle>
          <a:p>
            <a:endParaRPr/>
          </a:p>
        </p:txBody>
      </p:sp>
      <p:sp>
        <p:nvSpPr>
          <p:cNvPr id="3" name="Holder 3"/>
          <p:cNvSpPr>
            <a:spLocks noGrp="1"/>
          </p:cNvSpPr>
          <p:nvPr>
            <p:ph type="body" idx="1"/>
          </p:nvPr>
        </p:nvSpPr>
        <p:spPr>
          <a:xfrm>
            <a:off x="2192944" y="2144069"/>
            <a:ext cx="7356456" cy="430886"/>
          </a:xfrm>
        </p:spPr>
        <p:txBody>
          <a:bodyPr lIns="0" tIns="0" rIns="0" bIns="0"/>
          <a:lstStyle>
            <a:lvl1pPr>
              <a:defRPr sz="28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082727" y="6377948"/>
            <a:ext cx="3842567" cy="78109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0400" y="6377951"/>
            <a:ext cx="2761843" cy="261611"/>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9/24/2021</a:t>
            </a:fld>
            <a:endParaRPr lang="en-US">
              <a:solidFill>
                <a:prstClr val="black">
                  <a:tint val="75000"/>
                </a:prstClr>
              </a:solidFill>
            </a:endParaRPr>
          </a:p>
        </p:txBody>
      </p:sp>
      <p:sp>
        <p:nvSpPr>
          <p:cNvPr id="6" name="Holder 6"/>
          <p:cNvSpPr>
            <a:spLocks noGrp="1"/>
          </p:cNvSpPr>
          <p:nvPr>
            <p:ph type="sldNum" sz="quarter" idx="7"/>
          </p:nvPr>
        </p:nvSpPr>
        <p:spPr>
          <a:xfrm>
            <a:off x="8645775" y="6377948"/>
            <a:ext cx="2761843" cy="78109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99089" y="994963"/>
            <a:ext cx="2533848" cy="430886"/>
          </a:xfrm>
        </p:spPr>
        <p:txBody>
          <a:bodyPr lIns="0" tIns="0" rIns="0" bIns="0"/>
          <a:lstStyle>
            <a:lvl1pPr>
              <a:defRPr sz="2800" b="1" i="0">
                <a:solidFill>
                  <a:srgbClr val="6CA7CC"/>
                </a:solidFill>
                <a:latin typeface="Trebuchet MS"/>
                <a:cs typeface="Trebuchet MS"/>
              </a:defRPr>
            </a:lvl1pPr>
          </a:lstStyle>
          <a:p>
            <a:endParaRPr/>
          </a:p>
        </p:txBody>
      </p:sp>
      <p:sp>
        <p:nvSpPr>
          <p:cNvPr id="3" name="Holder 3"/>
          <p:cNvSpPr>
            <a:spLocks noGrp="1"/>
          </p:cNvSpPr>
          <p:nvPr>
            <p:ph type="body" idx="1"/>
          </p:nvPr>
        </p:nvSpPr>
        <p:spPr>
          <a:xfrm>
            <a:off x="2192944" y="2144069"/>
            <a:ext cx="7356456" cy="430886"/>
          </a:xfrm>
        </p:spPr>
        <p:txBody>
          <a:bodyPr lIns="0" tIns="0" rIns="0" bIns="0"/>
          <a:lstStyle>
            <a:lvl1pPr>
              <a:defRPr sz="28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082727" y="6377948"/>
            <a:ext cx="3842567" cy="78109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0400" y="6377948"/>
            <a:ext cx="2761843" cy="261611"/>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9/24/2021</a:t>
            </a:fld>
            <a:endParaRPr lang="en-US">
              <a:solidFill>
                <a:prstClr val="black">
                  <a:tint val="75000"/>
                </a:prstClr>
              </a:solidFill>
            </a:endParaRPr>
          </a:p>
        </p:txBody>
      </p:sp>
      <p:sp>
        <p:nvSpPr>
          <p:cNvPr id="6" name="Holder 6"/>
          <p:cNvSpPr>
            <a:spLocks noGrp="1"/>
          </p:cNvSpPr>
          <p:nvPr>
            <p:ph type="sldNum" sz="quarter" idx="7"/>
          </p:nvPr>
        </p:nvSpPr>
        <p:spPr>
          <a:xfrm>
            <a:off x="8645775" y="6377948"/>
            <a:ext cx="2761843" cy="78109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99089" y="994963"/>
            <a:ext cx="2533848" cy="430886"/>
          </a:xfrm>
        </p:spPr>
        <p:txBody>
          <a:bodyPr lIns="0" tIns="0" rIns="0" bIns="0"/>
          <a:lstStyle>
            <a:lvl1pPr>
              <a:defRPr sz="2800" b="1" i="0">
                <a:solidFill>
                  <a:srgbClr val="6CA7CC"/>
                </a:solidFill>
                <a:latin typeface="Trebuchet MS"/>
                <a:cs typeface="Trebuchet MS"/>
              </a:defRPr>
            </a:lvl1pPr>
          </a:lstStyle>
          <a:p>
            <a:endParaRPr/>
          </a:p>
        </p:txBody>
      </p:sp>
      <p:sp>
        <p:nvSpPr>
          <p:cNvPr id="3" name="Holder 3"/>
          <p:cNvSpPr>
            <a:spLocks noGrp="1"/>
          </p:cNvSpPr>
          <p:nvPr>
            <p:ph type="body" idx="1"/>
          </p:nvPr>
        </p:nvSpPr>
        <p:spPr>
          <a:xfrm>
            <a:off x="2192944" y="2144069"/>
            <a:ext cx="7356456" cy="430886"/>
          </a:xfrm>
        </p:spPr>
        <p:txBody>
          <a:bodyPr lIns="0" tIns="0" rIns="0" bIns="0"/>
          <a:lstStyle>
            <a:lvl1pPr>
              <a:defRPr sz="28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082727" y="6377946"/>
            <a:ext cx="3842567" cy="261610"/>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0400" y="6377946"/>
            <a:ext cx="2761843" cy="261610"/>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9/24/2021</a:t>
            </a:fld>
            <a:endParaRPr lang="en-US">
              <a:solidFill>
                <a:prstClr val="black">
                  <a:tint val="75000"/>
                </a:prstClr>
              </a:solidFill>
            </a:endParaRPr>
          </a:p>
        </p:txBody>
      </p:sp>
      <p:sp>
        <p:nvSpPr>
          <p:cNvPr id="6" name="Holder 6"/>
          <p:cNvSpPr>
            <a:spLocks noGrp="1"/>
          </p:cNvSpPr>
          <p:nvPr>
            <p:ph type="sldNum" sz="quarter" idx="7"/>
          </p:nvPr>
        </p:nvSpPr>
        <p:spPr>
          <a:xfrm>
            <a:off x="8645775" y="6377946"/>
            <a:ext cx="2761843" cy="261610"/>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98576" y="326389"/>
            <a:ext cx="8347953" cy="153888"/>
          </a:xfrm>
        </p:spPr>
        <p:txBody>
          <a:bodyPr/>
          <a:lstStyle/>
          <a:p>
            <a:r>
              <a:rPr lang="it-IT" smtClean="0"/>
              <a:t>Fare clic per modificare lo stile del titolo</a:t>
            </a:r>
            <a:endParaRPr lang="it-IT"/>
          </a:p>
        </p:txBody>
      </p:sp>
      <p:sp>
        <p:nvSpPr>
          <p:cNvPr id="3" name="Segnaposto data 2"/>
          <p:cNvSpPr>
            <a:spLocks noGrp="1"/>
          </p:cNvSpPr>
          <p:nvPr>
            <p:ph type="dt" idx="10"/>
          </p:nvPr>
        </p:nvSpPr>
        <p:spPr>
          <a:xfrm>
            <a:off x="598576" y="6245543"/>
            <a:ext cx="2790834" cy="261610"/>
          </a:xfrm>
        </p:spPr>
        <p:txBody>
          <a:bodyPr/>
          <a:lstStyle>
            <a:lvl1pPr>
              <a:defRPr/>
            </a:lvl1pPr>
          </a:lstStyle>
          <a:p>
            <a:endParaRPr lang="it-IT"/>
          </a:p>
        </p:txBody>
      </p:sp>
      <p:sp>
        <p:nvSpPr>
          <p:cNvPr id="4" name="Segnaposto piè di pagina 3"/>
          <p:cNvSpPr>
            <a:spLocks noGrp="1"/>
          </p:cNvSpPr>
          <p:nvPr>
            <p:ph type="ftr" idx="11"/>
          </p:nvPr>
        </p:nvSpPr>
        <p:spPr>
          <a:xfrm>
            <a:off x="4099392" y="6245543"/>
            <a:ext cx="3799159" cy="261610"/>
          </a:xfrm>
        </p:spPr>
        <p:txBody>
          <a:bodyPr/>
          <a:lstStyle>
            <a:lvl1pPr>
              <a:defRPr/>
            </a:lvl1pPr>
          </a:lstStyle>
          <a:p>
            <a:endParaRPr lang="it-IT"/>
          </a:p>
        </p:txBody>
      </p:sp>
      <p:sp>
        <p:nvSpPr>
          <p:cNvPr id="5" name="Segnaposto numero diapositiva 4"/>
          <p:cNvSpPr>
            <a:spLocks noGrp="1"/>
          </p:cNvSpPr>
          <p:nvPr>
            <p:ph type="sldNum" idx="12"/>
          </p:nvPr>
        </p:nvSpPr>
        <p:spPr>
          <a:xfrm>
            <a:off x="8595315" y="6245543"/>
            <a:ext cx="2790834" cy="261610"/>
          </a:xfrm>
        </p:spPr>
        <p:txBody>
          <a:bodyPr/>
          <a:lstStyle>
            <a:lvl1pPr>
              <a:defRPr/>
            </a:lvl1pPr>
          </a:lstStyle>
          <a:p>
            <a:fld id="{1C829EA2-AE6E-4B85-A679-E886DB3E4F00}" type="slidenum">
              <a:rPr lang="it-IT"/>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08729" y="593367"/>
            <a:ext cx="11172933" cy="763600"/>
          </a:xfrm>
          <a:prstGeom prst="rect">
            <a:avLst/>
          </a:prstGeom>
        </p:spPr>
        <p:txBody>
          <a:bodyPr spcFirstLastPara="1" wrap="square" lIns="120603" tIns="120603" rIns="120603" bIns="120603"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08729" y="1536633"/>
            <a:ext cx="11172933" cy="4555200"/>
          </a:xfrm>
          <a:prstGeom prst="rect">
            <a:avLst/>
          </a:prstGeom>
        </p:spPr>
        <p:txBody>
          <a:bodyPr spcFirstLastPara="1" wrap="square" lIns="120603" tIns="120603" rIns="120603" bIns="120603" anchor="t" anchorCtr="0">
            <a:normAutofit/>
          </a:bodyPr>
          <a:lstStyle>
            <a:lvl1pPr marL="603111" lvl="0" indent="-452333">
              <a:spcBef>
                <a:spcPts val="0"/>
              </a:spcBef>
              <a:spcAft>
                <a:spcPts val="0"/>
              </a:spcAft>
              <a:buSzPts val="1800"/>
              <a:buChar char="●"/>
              <a:defRPr/>
            </a:lvl1pPr>
            <a:lvl2pPr marL="1206220" lvl="1" indent="-418826">
              <a:spcBef>
                <a:spcPts val="0"/>
              </a:spcBef>
              <a:spcAft>
                <a:spcPts val="0"/>
              </a:spcAft>
              <a:buSzPts val="1400"/>
              <a:buChar char="○"/>
              <a:defRPr/>
            </a:lvl2pPr>
            <a:lvl3pPr marL="1809332" lvl="2" indent="-418826">
              <a:spcBef>
                <a:spcPts val="0"/>
              </a:spcBef>
              <a:spcAft>
                <a:spcPts val="0"/>
              </a:spcAft>
              <a:buSzPts val="1400"/>
              <a:buChar char="■"/>
              <a:defRPr/>
            </a:lvl3pPr>
            <a:lvl4pPr marL="2412441" lvl="3" indent="-418826">
              <a:spcBef>
                <a:spcPts val="0"/>
              </a:spcBef>
              <a:spcAft>
                <a:spcPts val="0"/>
              </a:spcAft>
              <a:buSzPts val="1400"/>
              <a:buChar char="●"/>
              <a:defRPr/>
            </a:lvl4pPr>
            <a:lvl5pPr marL="3015551" lvl="4" indent="-418826">
              <a:spcBef>
                <a:spcPts val="0"/>
              </a:spcBef>
              <a:spcAft>
                <a:spcPts val="0"/>
              </a:spcAft>
              <a:buSzPts val="1400"/>
              <a:buChar char="○"/>
              <a:defRPr/>
            </a:lvl5pPr>
            <a:lvl6pPr marL="3618661" lvl="5" indent="-418826">
              <a:spcBef>
                <a:spcPts val="0"/>
              </a:spcBef>
              <a:spcAft>
                <a:spcPts val="0"/>
              </a:spcAft>
              <a:buSzPts val="1400"/>
              <a:buChar char="■"/>
              <a:defRPr/>
            </a:lvl6pPr>
            <a:lvl7pPr marL="4221772" lvl="6" indent="-418826">
              <a:spcBef>
                <a:spcPts val="0"/>
              </a:spcBef>
              <a:spcAft>
                <a:spcPts val="0"/>
              </a:spcAft>
              <a:buSzPts val="1400"/>
              <a:buChar char="●"/>
              <a:defRPr/>
            </a:lvl7pPr>
            <a:lvl8pPr marL="4824882" lvl="7" indent="-418826">
              <a:spcBef>
                <a:spcPts val="0"/>
              </a:spcBef>
              <a:spcAft>
                <a:spcPts val="0"/>
              </a:spcAft>
              <a:buSzPts val="1400"/>
              <a:buChar char="○"/>
              <a:defRPr/>
            </a:lvl8pPr>
            <a:lvl9pPr marL="5427992" lvl="8" indent="-418826">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109805" y="6217623"/>
            <a:ext cx="719502" cy="524800"/>
          </a:xfrm>
          <a:prstGeom prst="rect">
            <a:avLst/>
          </a:prstGeom>
        </p:spPr>
        <p:txBody>
          <a:bodyPr spcFirstLastPara="1" wrap="square" lIns="120603" tIns="120603" rIns="120603" bIns="12060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47157" y="4406902"/>
            <a:ext cx="10191830" cy="1362075"/>
          </a:xfrm>
        </p:spPr>
        <p:txBody>
          <a:bodyPr anchor="t"/>
          <a:lstStyle>
            <a:lvl1pPr algn="l">
              <a:defRPr sz="39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47157" y="2906718"/>
            <a:ext cx="10191830" cy="1500188"/>
          </a:xfrm>
        </p:spPr>
        <p:txBody>
          <a:bodyPr anchor="b"/>
          <a:lstStyle>
            <a:lvl1pPr marL="0" indent="0">
              <a:buNone/>
              <a:defRPr sz="2000">
                <a:solidFill>
                  <a:schemeClr val="tx1">
                    <a:tint val="75000"/>
                  </a:schemeClr>
                </a:solidFill>
              </a:defRPr>
            </a:lvl1pPr>
            <a:lvl2pPr marL="456985" indent="0">
              <a:buNone/>
              <a:defRPr sz="1700">
                <a:solidFill>
                  <a:schemeClr val="tx1">
                    <a:tint val="75000"/>
                  </a:schemeClr>
                </a:solidFill>
              </a:defRPr>
            </a:lvl2pPr>
            <a:lvl3pPr marL="913981" indent="0">
              <a:buNone/>
              <a:defRPr sz="1700">
                <a:solidFill>
                  <a:schemeClr val="tx1">
                    <a:tint val="75000"/>
                  </a:schemeClr>
                </a:solidFill>
              </a:defRPr>
            </a:lvl3pPr>
            <a:lvl4pPr marL="1370963" indent="0">
              <a:buNone/>
              <a:defRPr sz="1400">
                <a:solidFill>
                  <a:schemeClr val="tx1">
                    <a:tint val="75000"/>
                  </a:schemeClr>
                </a:solidFill>
              </a:defRPr>
            </a:lvl4pPr>
            <a:lvl5pPr marL="1827948" indent="0">
              <a:buNone/>
              <a:defRPr sz="1400">
                <a:solidFill>
                  <a:schemeClr val="tx1">
                    <a:tint val="75000"/>
                  </a:schemeClr>
                </a:solidFill>
              </a:defRPr>
            </a:lvl5pPr>
            <a:lvl6pPr marL="2284945" indent="0">
              <a:buNone/>
              <a:defRPr sz="1400">
                <a:solidFill>
                  <a:schemeClr val="tx1">
                    <a:tint val="75000"/>
                  </a:schemeClr>
                </a:solidFill>
              </a:defRPr>
            </a:lvl6pPr>
            <a:lvl7pPr marL="2741927" indent="0">
              <a:buNone/>
              <a:defRPr sz="1400">
                <a:solidFill>
                  <a:schemeClr val="tx1">
                    <a:tint val="75000"/>
                  </a:schemeClr>
                </a:solidFill>
              </a:defRPr>
            </a:lvl7pPr>
            <a:lvl8pPr marL="3198909" indent="0">
              <a:buNone/>
              <a:defRPr sz="1400">
                <a:solidFill>
                  <a:schemeClr val="tx1">
                    <a:tint val="75000"/>
                  </a:schemeClr>
                </a:solidFill>
              </a:defRPr>
            </a:lvl8pPr>
            <a:lvl9pPr marL="3655908"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99523" y="1600203"/>
            <a:ext cx="5295756" cy="4525964"/>
          </a:xfrm>
        </p:spPr>
        <p:txBody>
          <a:bodyPr/>
          <a:lstStyle>
            <a:lvl1pPr>
              <a:defRPr sz="2800"/>
            </a:lvl1pPr>
            <a:lvl2pPr>
              <a:defRPr sz="2500"/>
            </a:lvl2pPr>
            <a:lvl3pPr>
              <a:defRPr sz="20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095114" y="1600203"/>
            <a:ext cx="5295756" cy="4525964"/>
          </a:xfrm>
        </p:spPr>
        <p:txBody>
          <a:bodyPr/>
          <a:lstStyle>
            <a:lvl1pPr>
              <a:defRPr sz="2800"/>
            </a:lvl1pPr>
            <a:lvl2pPr>
              <a:defRPr sz="2500"/>
            </a:lvl2pPr>
            <a:lvl3pPr>
              <a:defRPr sz="20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99526" y="1535127"/>
            <a:ext cx="5297838" cy="639763"/>
          </a:xfrm>
        </p:spPr>
        <p:txBody>
          <a:bodyPr anchor="b"/>
          <a:lstStyle>
            <a:lvl1pPr marL="0" indent="0">
              <a:buNone/>
              <a:defRPr sz="2500" b="1"/>
            </a:lvl1pPr>
            <a:lvl2pPr marL="456985" indent="0">
              <a:buNone/>
              <a:defRPr sz="2000" b="1"/>
            </a:lvl2pPr>
            <a:lvl3pPr marL="913981" indent="0">
              <a:buNone/>
              <a:defRPr sz="1700" b="1"/>
            </a:lvl3pPr>
            <a:lvl4pPr marL="1370963" indent="0">
              <a:buNone/>
              <a:defRPr sz="1700" b="1"/>
            </a:lvl4pPr>
            <a:lvl5pPr marL="1827948" indent="0">
              <a:buNone/>
              <a:defRPr sz="1700" b="1"/>
            </a:lvl5pPr>
            <a:lvl6pPr marL="2284945" indent="0">
              <a:buNone/>
              <a:defRPr sz="1700" b="1"/>
            </a:lvl6pPr>
            <a:lvl7pPr marL="2741927" indent="0">
              <a:buNone/>
              <a:defRPr sz="1700" b="1"/>
            </a:lvl7pPr>
            <a:lvl8pPr marL="3198909" indent="0">
              <a:buNone/>
              <a:defRPr sz="1700" b="1"/>
            </a:lvl8pPr>
            <a:lvl9pPr marL="3655908" indent="0">
              <a:buNone/>
              <a:defRPr sz="17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99526" y="2174874"/>
            <a:ext cx="5297838" cy="3951289"/>
          </a:xfrm>
        </p:spPr>
        <p:txBody>
          <a:bodyPr/>
          <a:lstStyle>
            <a:lvl1pPr>
              <a:defRPr sz="25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090951" y="1535127"/>
            <a:ext cx="5299918" cy="639763"/>
          </a:xfrm>
        </p:spPr>
        <p:txBody>
          <a:bodyPr anchor="b"/>
          <a:lstStyle>
            <a:lvl1pPr marL="0" indent="0">
              <a:buNone/>
              <a:defRPr sz="2500" b="1"/>
            </a:lvl1pPr>
            <a:lvl2pPr marL="456985" indent="0">
              <a:buNone/>
              <a:defRPr sz="2000" b="1"/>
            </a:lvl2pPr>
            <a:lvl3pPr marL="913981" indent="0">
              <a:buNone/>
              <a:defRPr sz="1700" b="1"/>
            </a:lvl3pPr>
            <a:lvl4pPr marL="1370963" indent="0">
              <a:buNone/>
              <a:defRPr sz="1700" b="1"/>
            </a:lvl4pPr>
            <a:lvl5pPr marL="1827948" indent="0">
              <a:buNone/>
              <a:defRPr sz="1700" b="1"/>
            </a:lvl5pPr>
            <a:lvl6pPr marL="2284945" indent="0">
              <a:buNone/>
              <a:defRPr sz="1700" b="1"/>
            </a:lvl6pPr>
            <a:lvl7pPr marL="2741927" indent="0">
              <a:buNone/>
              <a:defRPr sz="1700" b="1"/>
            </a:lvl7pPr>
            <a:lvl8pPr marL="3198909" indent="0">
              <a:buNone/>
              <a:defRPr sz="1700" b="1"/>
            </a:lvl8pPr>
            <a:lvl9pPr marL="3655908" indent="0">
              <a:buNone/>
              <a:defRPr sz="17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090951" y="2174874"/>
            <a:ext cx="5299918" cy="3951289"/>
          </a:xfrm>
        </p:spPr>
        <p:txBody>
          <a:bodyPr/>
          <a:lstStyle>
            <a:lvl1pPr>
              <a:defRPr sz="25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99522" y="273067"/>
            <a:ext cx="3944754" cy="1162049"/>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687909" y="273055"/>
            <a:ext cx="6702960" cy="5853112"/>
          </a:xfrm>
        </p:spPr>
        <p:txBody>
          <a:bodyPr/>
          <a:lstStyle>
            <a:lvl1pPr>
              <a:defRPr sz="31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99522" y="1435100"/>
            <a:ext cx="3944754" cy="4691063"/>
          </a:xfrm>
        </p:spPr>
        <p:txBody>
          <a:bodyPr/>
          <a:lstStyle>
            <a:lvl1pPr marL="0" indent="0">
              <a:buNone/>
              <a:defRPr sz="1400"/>
            </a:lvl1pPr>
            <a:lvl2pPr marL="456985" indent="0">
              <a:buNone/>
              <a:defRPr sz="1100"/>
            </a:lvl2pPr>
            <a:lvl3pPr marL="913981" indent="0">
              <a:buNone/>
              <a:defRPr sz="1100"/>
            </a:lvl3pPr>
            <a:lvl4pPr marL="1370963" indent="0">
              <a:buNone/>
              <a:defRPr sz="800"/>
            </a:lvl4pPr>
            <a:lvl5pPr marL="1827948" indent="0">
              <a:buNone/>
              <a:defRPr sz="800"/>
            </a:lvl5pPr>
            <a:lvl6pPr marL="2284945" indent="0">
              <a:buNone/>
              <a:defRPr sz="800"/>
            </a:lvl6pPr>
            <a:lvl7pPr marL="2741927" indent="0">
              <a:buNone/>
              <a:defRPr sz="800"/>
            </a:lvl7pPr>
            <a:lvl8pPr marL="3198909" indent="0">
              <a:buNone/>
              <a:defRPr sz="800"/>
            </a:lvl8pPr>
            <a:lvl9pPr marL="3655908" indent="0">
              <a:buNone/>
              <a:defRPr sz="8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50199" y="4800600"/>
            <a:ext cx="7194233"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50199" y="612775"/>
            <a:ext cx="7194233" cy="4114800"/>
          </a:xfrm>
        </p:spPr>
        <p:txBody>
          <a:bodyPr/>
          <a:lstStyle>
            <a:lvl1pPr marL="0" indent="0">
              <a:buNone/>
              <a:defRPr sz="3100"/>
            </a:lvl1pPr>
            <a:lvl2pPr marL="456985" indent="0">
              <a:buNone/>
              <a:defRPr sz="2800"/>
            </a:lvl2pPr>
            <a:lvl3pPr marL="913981" indent="0">
              <a:buNone/>
              <a:defRPr sz="2500"/>
            </a:lvl3pPr>
            <a:lvl4pPr marL="1370963" indent="0">
              <a:buNone/>
              <a:defRPr sz="2000"/>
            </a:lvl4pPr>
            <a:lvl5pPr marL="1827948" indent="0">
              <a:buNone/>
              <a:defRPr sz="2000"/>
            </a:lvl5pPr>
            <a:lvl6pPr marL="2284945" indent="0">
              <a:buNone/>
              <a:defRPr sz="2000"/>
            </a:lvl6pPr>
            <a:lvl7pPr marL="2741927" indent="0">
              <a:buNone/>
              <a:defRPr sz="2000"/>
            </a:lvl7pPr>
            <a:lvl8pPr marL="3198909" indent="0">
              <a:buNone/>
              <a:defRPr sz="2000"/>
            </a:lvl8pPr>
            <a:lvl9pPr marL="3655908" indent="0">
              <a:buNone/>
              <a:defRPr sz="2000"/>
            </a:lvl9pPr>
          </a:lstStyle>
          <a:p>
            <a:endParaRPr lang="it-IT"/>
          </a:p>
        </p:txBody>
      </p:sp>
      <p:sp>
        <p:nvSpPr>
          <p:cNvPr id="4" name="Segnaposto testo 3"/>
          <p:cNvSpPr>
            <a:spLocks noGrp="1"/>
          </p:cNvSpPr>
          <p:nvPr>
            <p:ph type="body" sz="half" idx="2"/>
          </p:nvPr>
        </p:nvSpPr>
        <p:spPr>
          <a:xfrm>
            <a:off x="2350199" y="5367338"/>
            <a:ext cx="7194233" cy="804862"/>
          </a:xfrm>
        </p:spPr>
        <p:txBody>
          <a:bodyPr/>
          <a:lstStyle>
            <a:lvl1pPr marL="0" indent="0">
              <a:buNone/>
              <a:defRPr sz="1400"/>
            </a:lvl1pPr>
            <a:lvl2pPr marL="456985" indent="0">
              <a:buNone/>
              <a:defRPr sz="1100"/>
            </a:lvl2pPr>
            <a:lvl3pPr marL="913981" indent="0">
              <a:buNone/>
              <a:defRPr sz="1100"/>
            </a:lvl3pPr>
            <a:lvl4pPr marL="1370963" indent="0">
              <a:buNone/>
              <a:defRPr sz="800"/>
            </a:lvl4pPr>
            <a:lvl5pPr marL="1827948" indent="0">
              <a:buNone/>
              <a:defRPr sz="800"/>
            </a:lvl5pPr>
            <a:lvl6pPr marL="2284945" indent="0">
              <a:buNone/>
              <a:defRPr sz="800"/>
            </a:lvl6pPr>
            <a:lvl7pPr marL="2741927" indent="0">
              <a:buNone/>
              <a:defRPr sz="800"/>
            </a:lvl7pPr>
            <a:lvl8pPr marL="3198909" indent="0">
              <a:buNone/>
              <a:defRPr sz="800"/>
            </a:lvl8pPr>
            <a:lvl9pPr marL="3655908" indent="0">
              <a:buNone/>
              <a:defRPr sz="8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99520" y="274639"/>
            <a:ext cx="10791349" cy="1143001"/>
          </a:xfrm>
          <a:prstGeom prst="rect">
            <a:avLst/>
          </a:prstGeom>
        </p:spPr>
        <p:txBody>
          <a:bodyPr vert="horz" lIns="91398" tIns="45702" rIns="91398" bIns="4570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599520" y="1600203"/>
            <a:ext cx="10791349" cy="4525964"/>
          </a:xfrm>
          <a:prstGeom prst="rect">
            <a:avLst/>
          </a:prstGeom>
        </p:spPr>
        <p:txBody>
          <a:bodyPr vert="horz" lIns="91398" tIns="45702" rIns="91398" bIns="4570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599526" y="6356352"/>
            <a:ext cx="2797756" cy="365125"/>
          </a:xfrm>
          <a:prstGeom prst="rect">
            <a:avLst/>
          </a:prstGeom>
        </p:spPr>
        <p:txBody>
          <a:bodyPr vert="horz" lIns="91398" tIns="45702" rIns="91398" bIns="45702" rtlCol="0" anchor="ctr"/>
          <a:lstStyle>
            <a:lvl1pPr algn="l">
              <a:defRPr sz="1100">
                <a:solidFill>
                  <a:schemeClr val="tx1">
                    <a:tint val="75000"/>
                  </a:schemeClr>
                </a:solidFill>
              </a:defRPr>
            </a:lvl1pPr>
          </a:lstStyle>
          <a:p>
            <a:fld id="{4B6055F8-1D02-4417-9241-55C834FD9970}" type="datetimeFigureOut">
              <a:rPr lang="it-IT" smtClean="0"/>
              <a:pPr/>
              <a:t>24/09/2021</a:t>
            </a:fld>
            <a:endParaRPr lang="it-IT"/>
          </a:p>
        </p:txBody>
      </p:sp>
      <p:sp>
        <p:nvSpPr>
          <p:cNvPr id="5" name="Segnaposto piè di pagina 4"/>
          <p:cNvSpPr>
            <a:spLocks noGrp="1"/>
          </p:cNvSpPr>
          <p:nvPr>
            <p:ph type="ftr" sz="quarter" idx="3"/>
          </p:nvPr>
        </p:nvSpPr>
        <p:spPr>
          <a:xfrm>
            <a:off x="4096732" y="6356352"/>
            <a:ext cx="3796957" cy="365125"/>
          </a:xfrm>
          <a:prstGeom prst="rect">
            <a:avLst/>
          </a:prstGeom>
        </p:spPr>
        <p:txBody>
          <a:bodyPr vert="horz" lIns="91398" tIns="45702" rIns="91398" bIns="45702" rtlCol="0" anchor="ctr"/>
          <a:lstStyle>
            <a:lvl1pPr algn="ctr">
              <a:defRPr sz="11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593119" y="6356352"/>
            <a:ext cx="2797756" cy="365125"/>
          </a:xfrm>
          <a:prstGeom prst="rect">
            <a:avLst/>
          </a:prstGeom>
        </p:spPr>
        <p:txBody>
          <a:bodyPr vert="horz" lIns="91398" tIns="45702" rIns="91398" bIns="45702" rtlCol="0" anchor="ctr"/>
          <a:lstStyle>
            <a:lvl1pPr algn="r">
              <a:defRPr sz="11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81" rtl="0" eaLnBrk="1" latinLnBrk="0" hangingPunct="1">
        <a:spcBef>
          <a:spcPct val="0"/>
        </a:spcBef>
        <a:buNone/>
        <a:defRPr sz="4500" kern="1200">
          <a:solidFill>
            <a:schemeClr val="tx1"/>
          </a:solidFill>
          <a:latin typeface="+mj-lt"/>
          <a:ea typeface="+mj-ea"/>
          <a:cs typeface="+mj-cs"/>
        </a:defRPr>
      </a:lvl1pPr>
    </p:titleStyle>
    <p:bodyStyle>
      <a:lvl1pPr marL="342732" indent="-342732" algn="l" defTabSz="913981"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42604" indent="-285616" algn="l" defTabSz="91398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464" indent="-228499" algn="l" defTabSz="913981"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599463" indent="-228499" algn="l" defTabSz="91398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445" indent="-228499" algn="l" defTabSz="91398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427" indent="-228499" algn="l" defTabSz="91398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26" indent="-228499" algn="l" defTabSz="91398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09" indent="-228499" algn="l" defTabSz="91398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91" indent="-228499" algn="l" defTabSz="91398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981" rtl="0" eaLnBrk="1" latinLnBrk="0" hangingPunct="1">
        <a:defRPr sz="1700" kern="1200">
          <a:solidFill>
            <a:schemeClr val="tx1"/>
          </a:solidFill>
          <a:latin typeface="+mn-lt"/>
          <a:ea typeface="+mn-ea"/>
          <a:cs typeface="+mn-cs"/>
        </a:defRPr>
      </a:lvl1pPr>
      <a:lvl2pPr marL="456985" algn="l" defTabSz="913981" rtl="0" eaLnBrk="1" latinLnBrk="0" hangingPunct="1">
        <a:defRPr sz="1700" kern="1200">
          <a:solidFill>
            <a:schemeClr val="tx1"/>
          </a:solidFill>
          <a:latin typeface="+mn-lt"/>
          <a:ea typeface="+mn-ea"/>
          <a:cs typeface="+mn-cs"/>
        </a:defRPr>
      </a:lvl2pPr>
      <a:lvl3pPr marL="913981" algn="l" defTabSz="913981" rtl="0" eaLnBrk="1" latinLnBrk="0" hangingPunct="1">
        <a:defRPr sz="1700" kern="1200">
          <a:solidFill>
            <a:schemeClr val="tx1"/>
          </a:solidFill>
          <a:latin typeface="+mn-lt"/>
          <a:ea typeface="+mn-ea"/>
          <a:cs typeface="+mn-cs"/>
        </a:defRPr>
      </a:lvl3pPr>
      <a:lvl4pPr marL="1370963" algn="l" defTabSz="913981" rtl="0" eaLnBrk="1" latinLnBrk="0" hangingPunct="1">
        <a:defRPr sz="1700" kern="1200">
          <a:solidFill>
            <a:schemeClr val="tx1"/>
          </a:solidFill>
          <a:latin typeface="+mn-lt"/>
          <a:ea typeface="+mn-ea"/>
          <a:cs typeface="+mn-cs"/>
        </a:defRPr>
      </a:lvl4pPr>
      <a:lvl5pPr marL="1827948" algn="l" defTabSz="913981" rtl="0" eaLnBrk="1" latinLnBrk="0" hangingPunct="1">
        <a:defRPr sz="1700" kern="1200">
          <a:solidFill>
            <a:schemeClr val="tx1"/>
          </a:solidFill>
          <a:latin typeface="+mn-lt"/>
          <a:ea typeface="+mn-ea"/>
          <a:cs typeface="+mn-cs"/>
        </a:defRPr>
      </a:lvl5pPr>
      <a:lvl6pPr marL="2284945" algn="l" defTabSz="913981" rtl="0" eaLnBrk="1" latinLnBrk="0" hangingPunct="1">
        <a:defRPr sz="1700" kern="1200">
          <a:solidFill>
            <a:schemeClr val="tx1"/>
          </a:solidFill>
          <a:latin typeface="+mn-lt"/>
          <a:ea typeface="+mn-ea"/>
          <a:cs typeface="+mn-cs"/>
        </a:defRPr>
      </a:lvl6pPr>
      <a:lvl7pPr marL="2741927" algn="l" defTabSz="913981" rtl="0" eaLnBrk="1" latinLnBrk="0" hangingPunct="1">
        <a:defRPr sz="1700" kern="1200">
          <a:solidFill>
            <a:schemeClr val="tx1"/>
          </a:solidFill>
          <a:latin typeface="+mn-lt"/>
          <a:ea typeface="+mn-ea"/>
          <a:cs typeface="+mn-cs"/>
        </a:defRPr>
      </a:lvl7pPr>
      <a:lvl8pPr marL="3198909" algn="l" defTabSz="913981" rtl="0" eaLnBrk="1" latinLnBrk="0" hangingPunct="1">
        <a:defRPr sz="1700" kern="1200">
          <a:solidFill>
            <a:schemeClr val="tx1"/>
          </a:solidFill>
          <a:latin typeface="+mn-lt"/>
          <a:ea typeface="+mn-ea"/>
          <a:cs typeface="+mn-cs"/>
        </a:defRPr>
      </a:lvl8pPr>
      <a:lvl9pPr marL="3655908" algn="l" defTabSz="913981"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4" y="18"/>
            <a:ext cx="11993206" cy="6850119"/>
          </a:xfrm>
          <a:prstGeom prst="rect">
            <a:avLst/>
          </a:prstGeom>
        </p:spPr>
      </p:pic>
      <p:sp>
        <p:nvSpPr>
          <p:cNvPr id="2" name="Holder 2"/>
          <p:cNvSpPr>
            <a:spLocks noGrp="1"/>
          </p:cNvSpPr>
          <p:nvPr>
            <p:ph type="title"/>
          </p:nvPr>
        </p:nvSpPr>
        <p:spPr>
          <a:xfrm>
            <a:off x="4599089" y="994959"/>
            <a:ext cx="2533848" cy="153888"/>
          </a:xfrm>
          <a:prstGeom prst="rect">
            <a:avLst/>
          </a:prstGeom>
        </p:spPr>
        <p:txBody>
          <a:bodyPr wrap="square" lIns="0" tIns="0" rIns="0" bIns="0">
            <a:spAutoFit/>
          </a:bodyPr>
          <a:lstStyle>
            <a:lvl1pPr>
              <a:defRPr sz="1000" b="1" i="0">
                <a:solidFill>
                  <a:srgbClr val="6CA7CC"/>
                </a:solidFill>
                <a:latin typeface="Trebuchet MS"/>
                <a:cs typeface="Trebuchet MS"/>
              </a:defRPr>
            </a:lvl1pPr>
          </a:lstStyle>
          <a:p>
            <a:endParaRPr/>
          </a:p>
        </p:txBody>
      </p:sp>
      <p:sp>
        <p:nvSpPr>
          <p:cNvPr id="3" name="Holder 3"/>
          <p:cNvSpPr>
            <a:spLocks noGrp="1"/>
          </p:cNvSpPr>
          <p:nvPr>
            <p:ph type="body" idx="1"/>
          </p:nvPr>
        </p:nvSpPr>
        <p:spPr>
          <a:xfrm>
            <a:off x="2192944" y="2144062"/>
            <a:ext cx="7356456" cy="153888"/>
          </a:xfrm>
          <a:prstGeom prst="rect">
            <a:avLst/>
          </a:prstGeom>
        </p:spPr>
        <p:txBody>
          <a:bodyPr wrap="square" lIns="0" tIns="0" rIns="0" bIns="0">
            <a:spAutoFit/>
          </a:bodyPr>
          <a:lstStyle>
            <a:lvl1pPr>
              <a:defRPr sz="1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082727" y="6377948"/>
            <a:ext cx="3842567" cy="781094"/>
          </a:xfrm>
          <a:prstGeom prst="rect">
            <a:avLst/>
          </a:prstGeom>
        </p:spPr>
        <p:txBody>
          <a:bodyPr wrap="square" lIns="0" tIns="0" rIns="0" bIns="0">
            <a:spAutoFit/>
          </a:bodyPr>
          <a:lstStyle>
            <a:lvl1pPr algn="ctr" defTabSz="2552090">
              <a:defRPr sz="5000">
                <a:solidFill>
                  <a:prstClr val="black">
                    <a:tint val="75000"/>
                  </a:prstClr>
                </a:solidFill>
              </a:defRPr>
            </a:lvl1pPr>
          </a:lstStyle>
          <a:p>
            <a:endParaRPr lang="it-IT" dirty="0"/>
          </a:p>
        </p:txBody>
      </p:sp>
      <p:sp>
        <p:nvSpPr>
          <p:cNvPr id="5" name="Holder 5"/>
          <p:cNvSpPr>
            <a:spLocks noGrp="1"/>
          </p:cNvSpPr>
          <p:nvPr>
            <p:ph type="dt" sz="half" idx="6"/>
          </p:nvPr>
        </p:nvSpPr>
        <p:spPr>
          <a:xfrm>
            <a:off x="600400" y="6377948"/>
            <a:ext cx="2761843" cy="781094"/>
          </a:xfrm>
          <a:prstGeom prst="rect">
            <a:avLst/>
          </a:prstGeom>
        </p:spPr>
        <p:txBody>
          <a:bodyPr wrap="square" lIns="0" tIns="0" rIns="0" bIns="0">
            <a:spAutoFit/>
          </a:bodyPr>
          <a:lstStyle>
            <a:lvl1pPr algn="l" defTabSz="2552090">
              <a:defRPr>
                <a:solidFill>
                  <a:schemeClr val="tx1">
                    <a:tint val="75000"/>
                  </a:schemeClr>
                </a:solidFill>
              </a:defRPr>
            </a:lvl1pPr>
          </a:lstStyle>
          <a:p>
            <a:fld id="{1D8BD707-D9CF-40AE-B4C6-C98DA3205C09}" type="datetimeFigureOut">
              <a:rPr lang="en-US" sz="5000" smtClean="0">
                <a:solidFill>
                  <a:prstClr val="black">
                    <a:tint val="75000"/>
                  </a:prstClr>
                </a:solidFill>
              </a:rPr>
              <a:pPr/>
              <a:t>9/24/2021</a:t>
            </a:fld>
            <a:endParaRPr lang="en-US" sz="5000" dirty="0">
              <a:solidFill>
                <a:prstClr val="black">
                  <a:tint val="75000"/>
                </a:prstClr>
              </a:solidFill>
            </a:endParaRPr>
          </a:p>
        </p:txBody>
      </p:sp>
      <p:sp>
        <p:nvSpPr>
          <p:cNvPr id="6" name="Holder 6"/>
          <p:cNvSpPr>
            <a:spLocks noGrp="1"/>
          </p:cNvSpPr>
          <p:nvPr>
            <p:ph type="sldNum" sz="quarter" idx="7"/>
          </p:nvPr>
        </p:nvSpPr>
        <p:spPr>
          <a:xfrm>
            <a:off x="8645775" y="6377948"/>
            <a:ext cx="2761843" cy="781094"/>
          </a:xfrm>
          <a:prstGeom prst="rect">
            <a:avLst/>
          </a:prstGeom>
        </p:spPr>
        <p:txBody>
          <a:bodyPr wrap="square" lIns="0" tIns="0" rIns="0" bIns="0">
            <a:spAutoFit/>
          </a:bodyPr>
          <a:lstStyle>
            <a:lvl1pPr algn="r" defTabSz="2552090">
              <a:defRPr sz="5000">
                <a:solidFill>
                  <a:prstClr val="black">
                    <a:tint val="75000"/>
                  </a:prstClr>
                </a:solidFill>
              </a:defRPr>
            </a:lvl1pPr>
          </a:lstStyle>
          <a:p>
            <a:fld id="{B6F15528-21DE-4FAA-801E-634DDDAF4B2B}"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defRPr>
          <a:latin typeface="+mj-lt"/>
          <a:ea typeface="+mj-ea"/>
          <a:cs typeface="+mj-cs"/>
        </a:defRPr>
      </a:lvl1pPr>
    </p:titleStyle>
    <p:bodyStyle>
      <a:lvl1pPr marL="0">
        <a:defRPr>
          <a:latin typeface="+mn-lt"/>
          <a:ea typeface="+mn-ea"/>
          <a:cs typeface="+mn-cs"/>
        </a:defRPr>
      </a:lvl1pPr>
      <a:lvl2pPr marL="1276053">
        <a:defRPr>
          <a:latin typeface="+mn-lt"/>
          <a:ea typeface="+mn-ea"/>
          <a:cs typeface="+mn-cs"/>
        </a:defRPr>
      </a:lvl2pPr>
      <a:lvl3pPr marL="2552090">
        <a:defRPr>
          <a:latin typeface="+mn-lt"/>
          <a:ea typeface="+mn-ea"/>
          <a:cs typeface="+mn-cs"/>
        </a:defRPr>
      </a:lvl3pPr>
      <a:lvl4pPr marL="3828143">
        <a:defRPr>
          <a:latin typeface="+mn-lt"/>
          <a:ea typeface="+mn-ea"/>
          <a:cs typeface="+mn-cs"/>
        </a:defRPr>
      </a:lvl4pPr>
      <a:lvl5pPr marL="5104190">
        <a:defRPr>
          <a:latin typeface="+mn-lt"/>
          <a:ea typeface="+mn-ea"/>
          <a:cs typeface="+mn-cs"/>
        </a:defRPr>
      </a:lvl5pPr>
      <a:lvl6pPr marL="6380232">
        <a:defRPr>
          <a:latin typeface="+mn-lt"/>
          <a:ea typeface="+mn-ea"/>
          <a:cs typeface="+mn-cs"/>
        </a:defRPr>
      </a:lvl6pPr>
      <a:lvl7pPr marL="7656286">
        <a:defRPr>
          <a:latin typeface="+mn-lt"/>
          <a:ea typeface="+mn-ea"/>
          <a:cs typeface="+mn-cs"/>
        </a:defRPr>
      </a:lvl7pPr>
      <a:lvl8pPr marL="8932322">
        <a:defRPr>
          <a:latin typeface="+mn-lt"/>
          <a:ea typeface="+mn-ea"/>
          <a:cs typeface="+mn-cs"/>
        </a:defRPr>
      </a:lvl8pPr>
      <a:lvl9pPr marL="10208375">
        <a:defRPr>
          <a:latin typeface="+mn-lt"/>
          <a:ea typeface="+mn-ea"/>
          <a:cs typeface="+mn-cs"/>
        </a:defRPr>
      </a:lvl9pPr>
    </p:bodyStyle>
    <p:otherStyle>
      <a:lvl1pPr marL="0">
        <a:defRPr>
          <a:latin typeface="+mn-lt"/>
          <a:ea typeface="+mn-ea"/>
          <a:cs typeface="+mn-cs"/>
        </a:defRPr>
      </a:lvl1pPr>
      <a:lvl2pPr marL="1276053">
        <a:defRPr>
          <a:latin typeface="+mn-lt"/>
          <a:ea typeface="+mn-ea"/>
          <a:cs typeface="+mn-cs"/>
        </a:defRPr>
      </a:lvl2pPr>
      <a:lvl3pPr marL="2552090">
        <a:defRPr>
          <a:latin typeface="+mn-lt"/>
          <a:ea typeface="+mn-ea"/>
          <a:cs typeface="+mn-cs"/>
        </a:defRPr>
      </a:lvl3pPr>
      <a:lvl4pPr marL="3828143">
        <a:defRPr>
          <a:latin typeface="+mn-lt"/>
          <a:ea typeface="+mn-ea"/>
          <a:cs typeface="+mn-cs"/>
        </a:defRPr>
      </a:lvl4pPr>
      <a:lvl5pPr marL="5104190">
        <a:defRPr>
          <a:latin typeface="+mn-lt"/>
          <a:ea typeface="+mn-ea"/>
          <a:cs typeface="+mn-cs"/>
        </a:defRPr>
      </a:lvl5pPr>
      <a:lvl6pPr marL="6380232">
        <a:defRPr>
          <a:latin typeface="+mn-lt"/>
          <a:ea typeface="+mn-ea"/>
          <a:cs typeface="+mn-cs"/>
        </a:defRPr>
      </a:lvl6pPr>
      <a:lvl7pPr marL="7656286">
        <a:defRPr>
          <a:latin typeface="+mn-lt"/>
          <a:ea typeface="+mn-ea"/>
          <a:cs typeface="+mn-cs"/>
        </a:defRPr>
      </a:lvl7pPr>
      <a:lvl8pPr marL="8932322">
        <a:defRPr>
          <a:latin typeface="+mn-lt"/>
          <a:ea typeface="+mn-ea"/>
          <a:cs typeface="+mn-cs"/>
        </a:defRPr>
      </a:lvl8pPr>
      <a:lvl9pPr marL="10208375">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4" y="18"/>
            <a:ext cx="11993206" cy="6850119"/>
          </a:xfrm>
          <a:prstGeom prst="rect">
            <a:avLst/>
          </a:prstGeom>
        </p:spPr>
      </p:pic>
      <p:sp>
        <p:nvSpPr>
          <p:cNvPr id="2" name="Holder 2"/>
          <p:cNvSpPr>
            <a:spLocks noGrp="1"/>
          </p:cNvSpPr>
          <p:nvPr>
            <p:ph type="title"/>
          </p:nvPr>
        </p:nvSpPr>
        <p:spPr>
          <a:xfrm>
            <a:off x="4599089" y="994959"/>
            <a:ext cx="2533848" cy="153888"/>
          </a:xfrm>
          <a:prstGeom prst="rect">
            <a:avLst/>
          </a:prstGeom>
        </p:spPr>
        <p:txBody>
          <a:bodyPr wrap="square" lIns="0" tIns="0" rIns="0" bIns="0">
            <a:spAutoFit/>
          </a:bodyPr>
          <a:lstStyle>
            <a:lvl1pPr>
              <a:defRPr sz="1000" b="1" i="0">
                <a:solidFill>
                  <a:srgbClr val="6CA7CC"/>
                </a:solidFill>
                <a:latin typeface="Trebuchet MS"/>
                <a:cs typeface="Trebuchet MS"/>
              </a:defRPr>
            </a:lvl1pPr>
          </a:lstStyle>
          <a:p>
            <a:endParaRPr/>
          </a:p>
        </p:txBody>
      </p:sp>
      <p:sp>
        <p:nvSpPr>
          <p:cNvPr id="3" name="Holder 3"/>
          <p:cNvSpPr>
            <a:spLocks noGrp="1"/>
          </p:cNvSpPr>
          <p:nvPr>
            <p:ph type="body" idx="1"/>
          </p:nvPr>
        </p:nvSpPr>
        <p:spPr>
          <a:xfrm>
            <a:off x="2192944" y="2144062"/>
            <a:ext cx="7356456" cy="153888"/>
          </a:xfrm>
          <a:prstGeom prst="rect">
            <a:avLst/>
          </a:prstGeom>
        </p:spPr>
        <p:txBody>
          <a:bodyPr wrap="square" lIns="0" tIns="0" rIns="0" bIns="0">
            <a:spAutoFit/>
          </a:bodyPr>
          <a:lstStyle>
            <a:lvl1pPr>
              <a:defRPr sz="1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082727" y="6377948"/>
            <a:ext cx="3842567" cy="781094"/>
          </a:xfrm>
          <a:prstGeom prst="rect">
            <a:avLst/>
          </a:prstGeom>
        </p:spPr>
        <p:txBody>
          <a:bodyPr wrap="square" lIns="0" tIns="0" rIns="0" bIns="0">
            <a:spAutoFit/>
          </a:bodyPr>
          <a:lstStyle>
            <a:lvl1pPr algn="ctr" defTabSz="2552090">
              <a:defRPr sz="5000">
                <a:solidFill>
                  <a:prstClr val="black">
                    <a:tint val="75000"/>
                  </a:prstClr>
                </a:solidFill>
              </a:defRPr>
            </a:lvl1pPr>
          </a:lstStyle>
          <a:p>
            <a:endParaRPr lang="it-IT" dirty="0"/>
          </a:p>
        </p:txBody>
      </p:sp>
      <p:sp>
        <p:nvSpPr>
          <p:cNvPr id="5" name="Holder 5"/>
          <p:cNvSpPr>
            <a:spLocks noGrp="1"/>
          </p:cNvSpPr>
          <p:nvPr>
            <p:ph type="dt" sz="half" idx="6"/>
          </p:nvPr>
        </p:nvSpPr>
        <p:spPr>
          <a:xfrm>
            <a:off x="600400" y="6377948"/>
            <a:ext cx="2761843" cy="781094"/>
          </a:xfrm>
          <a:prstGeom prst="rect">
            <a:avLst/>
          </a:prstGeom>
        </p:spPr>
        <p:txBody>
          <a:bodyPr wrap="square" lIns="0" tIns="0" rIns="0" bIns="0">
            <a:spAutoFit/>
          </a:bodyPr>
          <a:lstStyle>
            <a:lvl1pPr algn="l" defTabSz="2552090">
              <a:defRPr>
                <a:solidFill>
                  <a:schemeClr val="tx1">
                    <a:tint val="75000"/>
                  </a:schemeClr>
                </a:solidFill>
              </a:defRPr>
            </a:lvl1pPr>
          </a:lstStyle>
          <a:p>
            <a:fld id="{1D8BD707-D9CF-40AE-B4C6-C98DA3205C09}" type="datetimeFigureOut">
              <a:rPr lang="en-US" sz="5000" smtClean="0">
                <a:solidFill>
                  <a:prstClr val="black">
                    <a:tint val="75000"/>
                  </a:prstClr>
                </a:solidFill>
              </a:rPr>
              <a:pPr/>
              <a:t>9/24/2021</a:t>
            </a:fld>
            <a:endParaRPr lang="en-US" sz="5000" dirty="0">
              <a:solidFill>
                <a:prstClr val="black">
                  <a:tint val="75000"/>
                </a:prstClr>
              </a:solidFill>
            </a:endParaRPr>
          </a:p>
        </p:txBody>
      </p:sp>
      <p:sp>
        <p:nvSpPr>
          <p:cNvPr id="6" name="Holder 6"/>
          <p:cNvSpPr>
            <a:spLocks noGrp="1"/>
          </p:cNvSpPr>
          <p:nvPr>
            <p:ph type="sldNum" sz="quarter" idx="7"/>
          </p:nvPr>
        </p:nvSpPr>
        <p:spPr>
          <a:xfrm>
            <a:off x="8645775" y="6377948"/>
            <a:ext cx="2761843" cy="781094"/>
          </a:xfrm>
          <a:prstGeom prst="rect">
            <a:avLst/>
          </a:prstGeom>
        </p:spPr>
        <p:txBody>
          <a:bodyPr wrap="square" lIns="0" tIns="0" rIns="0" bIns="0">
            <a:spAutoFit/>
          </a:bodyPr>
          <a:lstStyle>
            <a:lvl1pPr algn="r" defTabSz="2552090">
              <a:defRPr sz="5000">
                <a:solidFill>
                  <a:prstClr val="black">
                    <a:tint val="75000"/>
                  </a:prstClr>
                </a:solidFill>
              </a:defRPr>
            </a:lvl1pPr>
          </a:lstStyle>
          <a:p>
            <a:fld id="{B6F15528-21DE-4FAA-801E-634DDDAF4B2B}"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defRPr>
          <a:latin typeface="+mj-lt"/>
          <a:ea typeface="+mj-ea"/>
          <a:cs typeface="+mj-cs"/>
        </a:defRPr>
      </a:lvl1pPr>
    </p:titleStyle>
    <p:bodyStyle>
      <a:lvl1pPr marL="0">
        <a:defRPr>
          <a:latin typeface="+mn-lt"/>
          <a:ea typeface="+mn-ea"/>
          <a:cs typeface="+mn-cs"/>
        </a:defRPr>
      </a:lvl1pPr>
      <a:lvl2pPr marL="1276053">
        <a:defRPr>
          <a:latin typeface="+mn-lt"/>
          <a:ea typeface="+mn-ea"/>
          <a:cs typeface="+mn-cs"/>
        </a:defRPr>
      </a:lvl2pPr>
      <a:lvl3pPr marL="2552090">
        <a:defRPr>
          <a:latin typeface="+mn-lt"/>
          <a:ea typeface="+mn-ea"/>
          <a:cs typeface="+mn-cs"/>
        </a:defRPr>
      </a:lvl3pPr>
      <a:lvl4pPr marL="3828143">
        <a:defRPr>
          <a:latin typeface="+mn-lt"/>
          <a:ea typeface="+mn-ea"/>
          <a:cs typeface="+mn-cs"/>
        </a:defRPr>
      </a:lvl4pPr>
      <a:lvl5pPr marL="5104190">
        <a:defRPr>
          <a:latin typeface="+mn-lt"/>
          <a:ea typeface="+mn-ea"/>
          <a:cs typeface="+mn-cs"/>
        </a:defRPr>
      </a:lvl5pPr>
      <a:lvl6pPr marL="6380232">
        <a:defRPr>
          <a:latin typeface="+mn-lt"/>
          <a:ea typeface="+mn-ea"/>
          <a:cs typeface="+mn-cs"/>
        </a:defRPr>
      </a:lvl6pPr>
      <a:lvl7pPr marL="7656286">
        <a:defRPr>
          <a:latin typeface="+mn-lt"/>
          <a:ea typeface="+mn-ea"/>
          <a:cs typeface="+mn-cs"/>
        </a:defRPr>
      </a:lvl7pPr>
      <a:lvl8pPr marL="8932322">
        <a:defRPr>
          <a:latin typeface="+mn-lt"/>
          <a:ea typeface="+mn-ea"/>
          <a:cs typeface="+mn-cs"/>
        </a:defRPr>
      </a:lvl8pPr>
      <a:lvl9pPr marL="10208375">
        <a:defRPr>
          <a:latin typeface="+mn-lt"/>
          <a:ea typeface="+mn-ea"/>
          <a:cs typeface="+mn-cs"/>
        </a:defRPr>
      </a:lvl9pPr>
    </p:bodyStyle>
    <p:otherStyle>
      <a:lvl1pPr marL="0">
        <a:defRPr>
          <a:latin typeface="+mn-lt"/>
          <a:ea typeface="+mn-ea"/>
          <a:cs typeface="+mn-cs"/>
        </a:defRPr>
      </a:lvl1pPr>
      <a:lvl2pPr marL="1276053">
        <a:defRPr>
          <a:latin typeface="+mn-lt"/>
          <a:ea typeface="+mn-ea"/>
          <a:cs typeface="+mn-cs"/>
        </a:defRPr>
      </a:lvl2pPr>
      <a:lvl3pPr marL="2552090">
        <a:defRPr>
          <a:latin typeface="+mn-lt"/>
          <a:ea typeface="+mn-ea"/>
          <a:cs typeface="+mn-cs"/>
        </a:defRPr>
      </a:lvl3pPr>
      <a:lvl4pPr marL="3828143">
        <a:defRPr>
          <a:latin typeface="+mn-lt"/>
          <a:ea typeface="+mn-ea"/>
          <a:cs typeface="+mn-cs"/>
        </a:defRPr>
      </a:lvl4pPr>
      <a:lvl5pPr marL="5104190">
        <a:defRPr>
          <a:latin typeface="+mn-lt"/>
          <a:ea typeface="+mn-ea"/>
          <a:cs typeface="+mn-cs"/>
        </a:defRPr>
      </a:lvl5pPr>
      <a:lvl6pPr marL="6380232">
        <a:defRPr>
          <a:latin typeface="+mn-lt"/>
          <a:ea typeface="+mn-ea"/>
          <a:cs typeface="+mn-cs"/>
        </a:defRPr>
      </a:lvl6pPr>
      <a:lvl7pPr marL="7656286">
        <a:defRPr>
          <a:latin typeface="+mn-lt"/>
          <a:ea typeface="+mn-ea"/>
          <a:cs typeface="+mn-cs"/>
        </a:defRPr>
      </a:lvl7pPr>
      <a:lvl8pPr marL="8932322">
        <a:defRPr>
          <a:latin typeface="+mn-lt"/>
          <a:ea typeface="+mn-ea"/>
          <a:cs typeface="+mn-cs"/>
        </a:defRPr>
      </a:lvl8pPr>
      <a:lvl9pPr marL="10208375">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4" y="15"/>
            <a:ext cx="11993206" cy="6850119"/>
          </a:xfrm>
          <a:prstGeom prst="rect">
            <a:avLst/>
          </a:prstGeom>
        </p:spPr>
      </p:pic>
      <p:sp>
        <p:nvSpPr>
          <p:cNvPr id="2" name="Holder 2"/>
          <p:cNvSpPr>
            <a:spLocks noGrp="1"/>
          </p:cNvSpPr>
          <p:nvPr>
            <p:ph type="title"/>
          </p:nvPr>
        </p:nvSpPr>
        <p:spPr>
          <a:xfrm>
            <a:off x="4599089" y="994959"/>
            <a:ext cx="2533848" cy="153888"/>
          </a:xfrm>
          <a:prstGeom prst="rect">
            <a:avLst/>
          </a:prstGeom>
        </p:spPr>
        <p:txBody>
          <a:bodyPr wrap="square" lIns="0" tIns="0" rIns="0" bIns="0">
            <a:spAutoFit/>
          </a:bodyPr>
          <a:lstStyle>
            <a:lvl1pPr>
              <a:defRPr sz="1000" b="1" i="0">
                <a:solidFill>
                  <a:srgbClr val="6CA7CC"/>
                </a:solidFill>
                <a:latin typeface="Trebuchet MS"/>
                <a:cs typeface="Trebuchet MS"/>
              </a:defRPr>
            </a:lvl1pPr>
          </a:lstStyle>
          <a:p>
            <a:endParaRPr/>
          </a:p>
        </p:txBody>
      </p:sp>
      <p:sp>
        <p:nvSpPr>
          <p:cNvPr id="3" name="Holder 3"/>
          <p:cNvSpPr>
            <a:spLocks noGrp="1"/>
          </p:cNvSpPr>
          <p:nvPr>
            <p:ph type="body" idx="1"/>
          </p:nvPr>
        </p:nvSpPr>
        <p:spPr>
          <a:xfrm>
            <a:off x="2192944" y="2144062"/>
            <a:ext cx="7356456" cy="153888"/>
          </a:xfrm>
          <a:prstGeom prst="rect">
            <a:avLst/>
          </a:prstGeom>
        </p:spPr>
        <p:txBody>
          <a:bodyPr wrap="square" lIns="0" tIns="0" rIns="0" bIns="0">
            <a:spAutoFit/>
          </a:bodyPr>
          <a:lstStyle>
            <a:lvl1pPr>
              <a:defRPr sz="1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082727" y="6377948"/>
            <a:ext cx="3842567" cy="781094"/>
          </a:xfrm>
          <a:prstGeom prst="rect">
            <a:avLst/>
          </a:prstGeom>
        </p:spPr>
        <p:txBody>
          <a:bodyPr wrap="square" lIns="0" tIns="0" rIns="0" bIns="0">
            <a:spAutoFit/>
          </a:bodyPr>
          <a:lstStyle>
            <a:lvl1pPr algn="ctr" defTabSz="2552288">
              <a:defRPr sz="5000">
                <a:solidFill>
                  <a:prstClr val="black">
                    <a:tint val="75000"/>
                  </a:prstClr>
                </a:solidFill>
              </a:defRPr>
            </a:lvl1pPr>
          </a:lstStyle>
          <a:p>
            <a:endParaRPr lang="it-IT" dirty="0"/>
          </a:p>
        </p:txBody>
      </p:sp>
      <p:sp>
        <p:nvSpPr>
          <p:cNvPr id="5" name="Holder 5"/>
          <p:cNvSpPr>
            <a:spLocks noGrp="1"/>
          </p:cNvSpPr>
          <p:nvPr>
            <p:ph type="dt" sz="half" idx="6"/>
          </p:nvPr>
        </p:nvSpPr>
        <p:spPr>
          <a:xfrm>
            <a:off x="600400" y="6377948"/>
            <a:ext cx="2761843" cy="781094"/>
          </a:xfrm>
          <a:prstGeom prst="rect">
            <a:avLst/>
          </a:prstGeom>
        </p:spPr>
        <p:txBody>
          <a:bodyPr wrap="square" lIns="0" tIns="0" rIns="0" bIns="0">
            <a:spAutoFit/>
          </a:bodyPr>
          <a:lstStyle>
            <a:lvl1pPr algn="l" defTabSz="2552288">
              <a:defRPr>
                <a:solidFill>
                  <a:schemeClr val="tx1">
                    <a:tint val="75000"/>
                  </a:schemeClr>
                </a:solidFill>
              </a:defRPr>
            </a:lvl1pPr>
          </a:lstStyle>
          <a:p>
            <a:fld id="{1D8BD707-D9CF-40AE-B4C6-C98DA3205C09}" type="datetimeFigureOut">
              <a:rPr lang="en-US" sz="5000" smtClean="0">
                <a:solidFill>
                  <a:prstClr val="black">
                    <a:tint val="75000"/>
                  </a:prstClr>
                </a:solidFill>
              </a:rPr>
              <a:pPr/>
              <a:t>9/24/2021</a:t>
            </a:fld>
            <a:endParaRPr lang="en-US" sz="5000" dirty="0">
              <a:solidFill>
                <a:prstClr val="black">
                  <a:tint val="75000"/>
                </a:prstClr>
              </a:solidFill>
            </a:endParaRPr>
          </a:p>
        </p:txBody>
      </p:sp>
      <p:sp>
        <p:nvSpPr>
          <p:cNvPr id="6" name="Holder 6"/>
          <p:cNvSpPr>
            <a:spLocks noGrp="1"/>
          </p:cNvSpPr>
          <p:nvPr>
            <p:ph type="sldNum" sz="quarter" idx="7"/>
          </p:nvPr>
        </p:nvSpPr>
        <p:spPr>
          <a:xfrm>
            <a:off x="8645775" y="6377948"/>
            <a:ext cx="2761843" cy="781094"/>
          </a:xfrm>
          <a:prstGeom prst="rect">
            <a:avLst/>
          </a:prstGeom>
        </p:spPr>
        <p:txBody>
          <a:bodyPr wrap="square" lIns="0" tIns="0" rIns="0" bIns="0">
            <a:spAutoFit/>
          </a:bodyPr>
          <a:lstStyle>
            <a:lvl1pPr algn="r" defTabSz="2552288">
              <a:defRPr sz="5000">
                <a:solidFill>
                  <a:prstClr val="black">
                    <a:tint val="75000"/>
                  </a:prstClr>
                </a:solidFill>
              </a:defRPr>
            </a:lvl1pPr>
          </a:lstStyle>
          <a:p>
            <a:fld id="{B6F15528-21DE-4FAA-801E-634DDDAF4B2B}"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1276151">
        <a:defRPr>
          <a:latin typeface="+mn-lt"/>
          <a:ea typeface="+mn-ea"/>
          <a:cs typeface="+mn-cs"/>
        </a:defRPr>
      </a:lvl2pPr>
      <a:lvl3pPr marL="2552288">
        <a:defRPr>
          <a:latin typeface="+mn-lt"/>
          <a:ea typeface="+mn-ea"/>
          <a:cs typeface="+mn-cs"/>
        </a:defRPr>
      </a:lvl3pPr>
      <a:lvl4pPr marL="3828439">
        <a:defRPr>
          <a:latin typeface="+mn-lt"/>
          <a:ea typeface="+mn-ea"/>
          <a:cs typeface="+mn-cs"/>
        </a:defRPr>
      </a:lvl4pPr>
      <a:lvl5pPr marL="5104584">
        <a:defRPr>
          <a:latin typeface="+mn-lt"/>
          <a:ea typeface="+mn-ea"/>
          <a:cs typeface="+mn-cs"/>
        </a:defRPr>
      </a:lvl5pPr>
      <a:lvl6pPr marL="6380727">
        <a:defRPr>
          <a:latin typeface="+mn-lt"/>
          <a:ea typeface="+mn-ea"/>
          <a:cs typeface="+mn-cs"/>
        </a:defRPr>
      </a:lvl6pPr>
      <a:lvl7pPr marL="7656878">
        <a:defRPr>
          <a:latin typeface="+mn-lt"/>
          <a:ea typeface="+mn-ea"/>
          <a:cs typeface="+mn-cs"/>
        </a:defRPr>
      </a:lvl7pPr>
      <a:lvl8pPr marL="8933014">
        <a:defRPr>
          <a:latin typeface="+mn-lt"/>
          <a:ea typeface="+mn-ea"/>
          <a:cs typeface="+mn-cs"/>
        </a:defRPr>
      </a:lvl8pPr>
      <a:lvl9pPr marL="10209165">
        <a:defRPr>
          <a:latin typeface="+mn-lt"/>
          <a:ea typeface="+mn-ea"/>
          <a:cs typeface="+mn-cs"/>
        </a:defRPr>
      </a:lvl9pPr>
    </p:bodyStyle>
    <p:otherStyle>
      <a:lvl1pPr marL="0">
        <a:defRPr>
          <a:latin typeface="+mn-lt"/>
          <a:ea typeface="+mn-ea"/>
          <a:cs typeface="+mn-cs"/>
        </a:defRPr>
      </a:lvl1pPr>
      <a:lvl2pPr marL="1276151">
        <a:defRPr>
          <a:latin typeface="+mn-lt"/>
          <a:ea typeface="+mn-ea"/>
          <a:cs typeface="+mn-cs"/>
        </a:defRPr>
      </a:lvl2pPr>
      <a:lvl3pPr marL="2552288">
        <a:defRPr>
          <a:latin typeface="+mn-lt"/>
          <a:ea typeface="+mn-ea"/>
          <a:cs typeface="+mn-cs"/>
        </a:defRPr>
      </a:lvl3pPr>
      <a:lvl4pPr marL="3828439">
        <a:defRPr>
          <a:latin typeface="+mn-lt"/>
          <a:ea typeface="+mn-ea"/>
          <a:cs typeface="+mn-cs"/>
        </a:defRPr>
      </a:lvl4pPr>
      <a:lvl5pPr marL="5104584">
        <a:defRPr>
          <a:latin typeface="+mn-lt"/>
          <a:ea typeface="+mn-ea"/>
          <a:cs typeface="+mn-cs"/>
        </a:defRPr>
      </a:lvl5pPr>
      <a:lvl6pPr marL="6380727">
        <a:defRPr>
          <a:latin typeface="+mn-lt"/>
          <a:ea typeface="+mn-ea"/>
          <a:cs typeface="+mn-cs"/>
        </a:defRPr>
      </a:lvl6pPr>
      <a:lvl7pPr marL="7656878">
        <a:defRPr>
          <a:latin typeface="+mn-lt"/>
          <a:ea typeface="+mn-ea"/>
          <a:cs typeface="+mn-cs"/>
        </a:defRPr>
      </a:lvl7pPr>
      <a:lvl8pPr marL="8933014">
        <a:defRPr>
          <a:latin typeface="+mn-lt"/>
          <a:ea typeface="+mn-ea"/>
          <a:cs typeface="+mn-cs"/>
        </a:defRPr>
      </a:lvl8pPr>
      <a:lvl9pPr marL="10209165">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4" y="10"/>
            <a:ext cx="11993206" cy="6850119"/>
          </a:xfrm>
          <a:prstGeom prst="rect">
            <a:avLst/>
          </a:prstGeom>
        </p:spPr>
      </p:pic>
      <p:sp>
        <p:nvSpPr>
          <p:cNvPr id="2" name="Holder 2"/>
          <p:cNvSpPr>
            <a:spLocks noGrp="1"/>
          </p:cNvSpPr>
          <p:nvPr>
            <p:ph type="title"/>
          </p:nvPr>
        </p:nvSpPr>
        <p:spPr>
          <a:xfrm>
            <a:off x="4599089" y="994959"/>
            <a:ext cx="2533848" cy="153888"/>
          </a:xfrm>
          <a:prstGeom prst="rect">
            <a:avLst/>
          </a:prstGeom>
        </p:spPr>
        <p:txBody>
          <a:bodyPr wrap="square" lIns="0" tIns="0" rIns="0" bIns="0">
            <a:spAutoFit/>
          </a:bodyPr>
          <a:lstStyle>
            <a:lvl1pPr>
              <a:defRPr sz="1000" b="1" i="0">
                <a:solidFill>
                  <a:srgbClr val="6CA7CC"/>
                </a:solidFill>
                <a:latin typeface="Trebuchet MS"/>
                <a:cs typeface="Trebuchet MS"/>
              </a:defRPr>
            </a:lvl1pPr>
          </a:lstStyle>
          <a:p>
            <a:endParaRPr/>
          </a:p>
        </p:txBody>
      </p:sp>
      <p:sp>
        <p:nvSpPr>
          <p:cNvPr id="3" name="Holder 3"/>
          <p:cNvSpPr>
            <a:spLocks noGrp="1"/>
          </p:cNvSpPr>
          <p:nvPr>
            <p:ph type="body" idx="1"/>
          </p:nvPr>
        </p:nvSpPr>
        <p:spPr>
          <a:xfrm>
            <a:off x="2192944" y="2144062"/>
            <a:ext cx="7356456" cy="153888"/>
          </a:xfrm>
          <a:prstGeom prst="rect">
            <a:avLst/>
          </a:prstGeom>
        </p:spPr>
        <p:txBody>
          <a:bodyPr wrap="square" lIns="0" tIns="0" rIns="0" bIns="0">
            <a:spAutoFit/>
          </a:bodyPr>
          <a:lstStyle>
            <a:lvl1pPr>
              <a:defRPr sz="1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082727" y="6377946"/>
            <a:ext cx="3842567" cy="781094"/>
          </a:xfrm>
          <a:prstGeom prst="rect">
            <a:avLst/>
          </a:prstGeom>
        </p:spPr>
        <p:txBody>
          <a:bodyPr wrap="square" lIns="0" tIns="0" rIns="0" bIns="0">
            <a:spAutoFit/>
          </a:bodyPr>
          <a:lstStyle>
            <a:lvl1pPr algn="ctr">
              <a:defRPr>
                <a:solidFill>
                  <a:schemeClr val="tx1">
                    <a:tint val="75000"/>
                  </a:schemeClr>
                </a:solidFill>
              </a:defRPr>
            </a:lvl1pPr>
          </a:lstStyle>
          <a:p>
            <a:pPr defTabSz="2552684"/>
            <a:endParaRPr sz="5000">
              <a:solidFill>
                <a:prstClr val="black">
                  <a:tint val="75000"/>
                </a:prstClr>
              </a:solidFill>
            </a:endParaRPr>
          </a:p>
        </p:txBody>
      </p:sp>
      <p:sp>
        <p:nvSpPr>
          <p:cNvPr id="5" name="Holder 5"/>
          <p:cNvSpPr>
            <a:spLocks noGrp="1"/>
          </p:cNvSpPr>
          <p:nvPr>
            <p:ph type="dt" sz="half" idx="6"/>
          </p:nvPr>
        </p:nvSpPr>
        <p:spPr>
          <a:xfrm>
            <a:off x="600400" y="6377946"/>
            <a:ext cx="2761843" cy="781094"/>
          </a:xfrm>
          <a:prstGeom prst="rect">
            <a:avLst/>
          </a:prstGeom>
        </p:spPr>
        <p:txBody>
          <a:bodyPr wrap="square" lIns="0" tIns="0" rIns="0" bIns="0">
            <a:spAutoFit/>
          </a:bodyPr>
          <a:lstStyle>
            <a:lvl1pPr algn="l">
              <a:defRPr>
                <a:solidFill>
                  <a:schemeClr val="tx1">
                    <a:tint val="75000"/>
                  </a:schemeClr>
                </a:solidFill>
              </a:defRPr>
            </a:lvl1pPr>
          </a:lstStyle>
          <a:p>
            <a:pPr defTabSz="2552684"/>
            <a:fld id="{1D8BD707-D9CF-40AE-B4C6-C98DA3205C09}" type="datetimeFigureOut">
              <a:rPr lang="en-US" sz="5000">
                <a:solidFill>
                  <a:prstClr val="black">
                    <a:tint val="75000"/>
                  </a:prstClr>
                </a:solidFill>
              </a:rPr>
              <a:pPr defTabSz="2552684"/>
              <a:t>9/24/2021</a:t>
            </a:fld>
            <a:endParaRPr lang="en-US" sz="5000">
              <a:solidFill>
                <a:prstClr val="black">
                  <a:tint val="75000"/>
                </a:prstClr>
              </a:solidFill>
            </a:endParaRPr>
          </a:p>
        </p:txBody>
      </p:sp>
      <p:sp>
        <p:nvSpPr>
          <p:cNvPr id="6" name="Holder 6"/>
          <p:cNvSpPr>
            <a:spLocks noGrp="1"/>
          </p:cNvSpPr>
          <p:nvPr>
            <p:ph type="sldNum" sz="quarter" idx="7"/>
          </p:nvPr>
        </p:nvSpPr>
        <p:spPr>
          <a:xfrm>
            <a:off x="8645775" y="6377946"/>
            <a:ext cx="2761843" cy="781094"/>
          </a:xfrm>
          <a:prstGeom prst="rect">
            <a:avLst/>
          </a:prstGeom>
        </p:spPr>
        <p:txBody>
          <a:bodyPr wrap="square" lIns="0" tIns="0" rIns="0" bIns="0">
            <a:spAutoFit/>
          </a:bodyPr>
          <a:lstStyle>
            <a:lvl1pPr algn="r">
              <a:defRPr>
                <a:solidFill>
                  <a:schemeClr val="tx1">
                    <a:tint val="75000"/>
                  </a:schemeClr>
                </a:solidFill>
              </a:defRPr>
            </a:lvl1pPr>
          </a:lstStyle>
          <a:p>
            <a:pPr defTabSz="2552684"/>
            <a:fld id="{B6F15528-21DE-4FAA-801E-634DDDAF4B2B}" type="slidenum">
              <a:rPr sz="5000">
                <a:solidFill>
                  <a:prstClr val="black">
                    <a:tint val="75000"/>
                  </a:prstClr>
                </a:solidFill>
              </a:rPr>
              <a:pPr defTabSz="2552684"/>
              <a:t>‹N›</a:t>
            </a:fld>
            <a:endParaRPr sz="50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defRPr>
          <a:latin typeface="+mj-lt"/>
          <a:ea typeface="+mj-ea"/>
          <a:cs typeface="+mj-cs"/>
        </a:defRPr>
      </a:lvl1pPr>
    </p:titleStyle>
    <p:bodyStyle>
      <a:lvl1pPr marL="0">
        <a:defRPr>
          <a:latin typeface="+mn-lt"/>
          <a:ea typeface="+mn-ea"/>
          <a:cs typeface="+mn-cs"/>
        </a:defRPr>
      </a:lvl1pPr>
      <a:lvl2pPr marL="1276346">
        <a:defRPr>
          <a:latin typeface="+mn-lt"/>
          <a:ea typeface="+mn-ea"/>
          <a:cs typeface="+mn-cs"/>
        </a:defRPr>
      </a:lvl2pPr>
      <a:lvl3pPr marL="2552684">
        <a:defRPr>
          <a:latin typeface="+mn-lt"/>
          <a:ea typeface="+mn-ea"/>
          <a:cs typeface="+mn-cs"/>
        </a:defRPr>
      </a:lvl3pPr>
      <a:lvl4pPr marL="3829031">
        <a:defRPr>
          <a:latin typeface="+mn-lt"/>
          <a:ea typeface="+mn-ea"/>
          <a:cs typeface="+mn-cs"/>
        </a:defRPr>
      </a:lvl4pPr>
      <a:lvl5pPr marL="5105374">
        <a:defRPr>
          <a:latin typeface="+mn-lt"/>
          <a:ea typeface="+mn-ea"/>
          <a:cs typeface="+mn-cs"/>
        </a:defRPr>
      </a:lvl5pPr>
      <a:lvl6pPr marL="6381715">
        <a:defRPr>
          <a:latin typeface="+mn-lt"/>
          <a:ea typeface="+mn-ea"/>
          <a:cs typeface="+mn-cs"/>
        </a:defRPr>
      </a:lvl6pPr>
      <a:lvl7pPr marL="7658061">
        <a:defRPr>
          <a:latin typeface="+mn-lt"/>
          <a:ea typeface="+mn-ea"/>
          <a:cs typeface="+mn-cs"/>
        </a:defRPr>
      </a:lvl7pPr>
      <a:lvl8pPr marL="8934399">
        <a:defRPr>
          <a:latin typeface="+mn-lt"/>
          <a:ea typeface="+mn-ea"/>
          <a:cs typeface="+mn-cs"/>
        </a:defRPr>
      </a:lvl8pPr>
      <a:lvl9pPr marL="10210746">
        <a:defRPr>
          <a:latin typeface="+mn-lt"/>
          <a:ea typeface="+mn-ea"/>
          <a:cs typeface="+mn-cs"/>
        </a:defRPr>
      </a:lvl9pPr>
    </p:bodyStyle>
    <p:otherStyle>
      <a:lvl1pPr marL="0">
        <a:defRPr>
          <a:latin typeface="+mn-lt"/>
          <a:ea typeface="+mn-ea"/>
          <a:cs typeface="+mn-cs"/>
        </a:defRPr>
      </a:lvl1pPr>
      <a:lvl2pPr marL="1276346">
        <a:defRPr>
          <a:latin typeface="+mn-lt"/>
          <a:ea typeface="+mn-ea"/>
          <a:cs typeface="+mn-cs"/>
        </a:defRPr>
      </a:lvl2pPr>
      <a:lvl3pPr marL="2552684">
        <a:defRPr>
          <a:latin typeface="+mn-lt"/>
          <a:ea typeface="+mn-ea"/>
          <a:cs typeface="+mn-cs"/>
        </a:defRPr>
      </a:lvl3pPr>
      <a:lvl4pPr marL="3829031">
        <a:defRPr>
          <a:latin typeface="+mn-lt"/>
          <a:ea typeface="+mn-ea"/>
          <a:cs typeface="+mn-cs"/>
        </a:defRPr>
      </a:lvl4pPr>
      <a:lvl5pPr marL="5105374">
        <a:defRPr>
          <a:latin typeface="+mn-lt"/>
          <a:ea typeface="+mn-ea"/>
          <a:cs typeface="+mn-cs"/>
        </a:defRPr>
      </a:lvl5pPr>
      <a:lvl6pPr marL="6381715">
        <a:defRPr>
          <a:latin typeface="+mn-lt"/>
          <a:ea typeface="+mn-ea"/>
          <a:cs typeface="+mn-cs"/>
        </a:defRPr>
      </a:lvl6pPr>
      <a:lvl7pPr marL="7658061">
        <a:defRPr>
          <a:latin typeface="+mn-lt"/>
          <a:ea typeface="+mn-ea"/>
          <a:cs typeface="+mn-cs"/>
        </a:defRPr>
      </a:lvl7pPr>
      <a:lvl8pPr marL="8934399">
        <a:defRPr>
          <a:latin typeface="+mn-lt"/>
          <a:ea typeface="+mn-ea"/>
          <a:cs typeface="+mn-cs"/>
        </a:defRPr>
      </a:lvl8pPr>
      <a:lvl9pPr marL="1021074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279" y="1556793"/>
            <a:ext cx="10191830" cy="2736303"/>
          </a:xfrm>
        </p:spPr>
        <p:txBody>
          <a:bodyPr>
            <a:normAutofit/>
          </a:bodyPr>
          <a:lstStyle/>
          <a:p>
            <a:r>
              <a:rPr lang="it-IT" i="1" dirty="0" smtClean="0">
                <a:solidFill>
                  <a:schemeClr val="accent1">
                    <a:lumMod val="75000"/>
                  </a:schemeClr>
                </a:solidFill>
                <a:ea typeface="Segoe UI" pitchFamily="34" charset="0"/>
                <a:cs typeface="Segoe UI" pitchFamily="34" charset="0"/>
              </a:rPr>
              <a:t/>
            </a:r>
            <a:br>
              <a:rPr lang="it-IT" i="1" dirty="0" smtClean="0">
                <a:solidFill>
                  <a:schemeClr val="accent1">
                    <a:lumMod val="75000"/>
                  </a:schemeClr>
                </a:solidFill>
                <a:ea typeface="Segoe UI" pitchFamily="34" charset="0"/>
                <a:cs typeface="Segoe UI" pitchFamily="34" charset="0"/>
              </a:rPr>
            </a:br>
            <a:endParaRPr lang="it-IT" dirty="0"/>
          </a:p>
        </p:txBody>
      </p:sp>
      <p:sp>
        <p:nvSpPr>
          <p:cNvPr id="6" name="CasellaDiTesto 5"/>
          <p:cNvSpPr txBox="1"/>
          <p:nvPr/>
        </p:nvSpPr>
        <p:spPr>
          <a:xfrm>
            <a:off x="8443466" y="3573033"/>
            <a:ext cx="2448272" cy="707885"/>
          </a:xfrm>
          <a:prstGeom prst="rect">
            <a:avLst/>
          </a:prstGeom>
          <a:noFill/>
        </p:spPr>
        <p:txBody>
          <a:bodyPr wrap="square" lIns="91398" tIns="45702" rIns="91398" bIns="45702" rtlCol="0">
            <a:spAutoFit/>
          </a:bodyPr>
          <a:lstStyle/>
          <a:p>
            <a:r>
              <a:rPr lang="it-IT" sz="3900" dirty="0" smtClean="0">
                <a:solidFill>
                  <a:schemeClr val="tx2"/>
                </a:solidFill>
              </a:rPr>
              <a:t> </a:t>
            </a:r>
            <a:endParaRPr lang="it-IT" sz="3900" dirty="0">
              <a:solidFill>
                <a:schemeClr val="tx2"/>
              </a:solidFill>
            </a:endParaRPr>
          </a:p>
        </p:txBody>
      </p:sp>
      <p:sp>
        <p:nvSpPr>
          <p:cNvPr id="8" name="CasellaDiTesto 7"/>
          <p:cNvSpPr txBox="1"/>
          <p:nvPr/>
        </p:nvSpPr>
        <p:spPr>
          <a:xfrm>
            <a:off x="8947535" y="4365110"/>
            <a:ext cx="2501751" cy="353600"/>
          </a:xfrm>
          <a:prstGeom prst="rect">
            <a:avLst/>
          </a:prstGeom>
          <a:noFill/>
        </p:spPr>
        <p:txBody>
          <a:bodyPr wrap="square" lIns="91398" tIns="45702" rIns="91398" bIns="45702" rtlCol="0">
            <a:spAutoFit/>
          </a:bodyPr>
          <a:lstStyle/>
          <a:p>
            <a:r>
              <a:rPr lang="it-IT" dirty="0" smtClean="0"/>
              <a:t> </a:t>
            </a:r>
            <a:endParaRPr lang="it-IT" dirty="0"/>
          </a:p>
        </p:txBody>
      </p:sp>
      <p:sp>
        <p:nvSpPr>
          <p:cNvPr id="9" name="CasellaDiTesto 8"/>
          <p:cNvSpPr txBox="1"/>
          <p:nvPr/>
        </p:nvSpPr>
        <p:spPr>
          <a:xfrm>
            <a:off x="7579369" y="4365110"/>
            <a:ext cx="4104456" cy="954108"/>
          </a:xfrm>
          <a:prstGeom prst="rect">
            <a:avLst/>
          </a:prstGeom>
          <a:noFill/>
        </p:spPr>
        <p:txBody>
          <a:bodyPr wrap="square" lIns="91398" tIns="45702" rIns="91398" bIns="45702" rtlCol="0">
            <a:spAutoFit/>
          </a:bodyPr>
          <a:lstStyle/>
          <a:p>
            <a:pPr algn="r"/>
            <a:r>
              <a:rPr lang="it-IT" sz="2800" b="1" dirty="0" smtClean="0">
                <a:solidFill>
                  <a:srgbClr val="92B54B"/>
                </a:solidFill>
                <a:latin typeface="Trebuchet MS" pitchFamily="34" charset="0"/>
              </a:rPr>
              <a:t>ANNO ASSOCIATIVO </a:t>
            </a:r>
            <a:r>
              <a:rPr lang="it-IT" sz="2800" b="1" dirty="0" smtClean="0">
                <a:latin typeface="Trebuchet MS" pitchFamily="34" charset="0"/>
              </a:rPr>
              <a:t>2021- 2022</a:t>
            </a:r>
            <a:endParaRPr lang="it-IT" sz="2800" b="1" dirty="0">
              <a:latin typeface="Trebuchet MS" pitchFamily="34" charset="0"/>
            </a:endParaRPr>
          </a:p>
        </p:txBody>
      </p:sp>
      <p:sp>
        <p:nvSpPr>
          <p:cNvPr id="11" name="Rettangolo 10"/>
          <p:cNvSpPr/>
          <p:nvPr/>
        </p:nvSpPr>
        <p:spPr>
          <a:xfrm rot="20711493">
            <a:off x="996741" y="2973560"/>
            <a:ext cx="10293090" cy="1221452"/>
          </a:xfrm>
          <a:prstGeom prst="rect">
            <a:avLst/>
          </a:prstGeom>
          <a:noFill/>
        </p:spPr>
        <p:txBody>
          <a:bodyPr wrap="square" lIns="91398" tIns="45702" rIns="91398" bIns="45702">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7300" b="1" cap="all" dirty="0" smtClean="0">
                <a:ln w="0"/>
                <a:solidFill>
                  <a:srgbClr val="92B54B"/>
                </a:solidFill>
                <a:effectLst>
                  <a:reflection blurRad="12700" stA="50000" endPos="50000" dist="5000" dir="5400000" sy="-100000" rotWithShape="0"/>
                </a:effectLst>
                <a:latin typeface="Trebuchet MS" pitchFamily="34" charset="0"/>
              </a:rPr>
              <a:t>A  t u t </a:t>
            </a:r>
            <a:r>
              <a:rPr lang="it-IT" sz="7300" b="1" cap="all" dirty="0" err="1" smtClean="0">
                <a:ln w="0"/>
                <a:solidFill>
                  <a:srgbClr val="92B54B"/>
                </a:solidFill>
                <a:effectLst>
                  <a:reflection blurRad="12700" stA="50000" endPos="50000" dist="5000" dir="5400000" sy="-100000" rotWithShape="0"/>
                </a:effectLst>
                <a:latin typeface="Trebuchet MS" pitchFamily="34" charset="0"/>
              </a:rPr>
              <a:t>t</a:t>
            </a:r>
            <a:r>
              <a:rPr lang="it-IT" sz="7300" b="1" cap="all" dirty="0" smtClean="0">
                <a:ln w="0"/>
                <a:solidFill>
                  <a:srgbClr val="92B54B"/>
                </a:solidFill>
                <a:effectLst>
                  <a:reflection blurRad="12700" stA="50000" endPos="50000" dist="5000" dir="5400000" sy="-100000" rotWithShape="0"/>
                </a:effectLst>
                <a:latin typeface="Trebuchet MS" pitchFamily="34" charset="0"/>
              </a:rPr>
              <a:t> o  c a m p o </a:t>
            </a:r>
            <a:endParaRPr lang="it-IT" sz="7300" b="1" cap="all" dirty="0">
              <a:ln w="0"/>
              <a:solidFill>
                <a:srgbClr val="92B54B"/>
              </a:solidFill>
              <a:effectLst>
                <a:reflection blurRad="12700" stA="50000" endPos="50000" dist="5000" dir="5400000" sy="-100000" rotWithShape="0"/>
              </a:effectLst>
              <a:latin typeface="Trebuchet MS" pitchFamily="34" charset="0"/>
            </a:endParaRPr>
          </a:p>
        </p:txBody>
      </p:sp>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2626" y="1412776"/>
            <a:ext cx="2016224" cy="4104456"/>
          </a:xfrm>
          <a:prstGeom prst="rect">
            <a:avLst/>
          </a:prstGeom>
        </p:spPr>
      </p:pic>
      <p:sp>
        <p:nvSpPr>
          <p:cNvPr id="3" name="object 3"/>
          <p:cNvSpPr txBox="1">
            <a:spLocks noGrp="1"/>
          </p:cNvSpPr>
          <p:nvPr>
            <p:ph type="title"/>
          </p:nvPr>
        </p:nvSpPr>
        <p:spPr>
          <a:xfrm>
            <a:off x="4679389" y="1060041"/>
            <a:ext cx="2309913" cy="470090"/>
          </a:xfrm>
          <a:prstGeom prst="rect">
            <a:avLst/>
          </a:prstGeom>
        </p:spPr>
        <p:txBody>
          <a:bodyPr vert="horz" wrap="square" lIns="0" tIns="35451" rIns="0" bIns="0" rtlCol="0">
            <a:spAutoFit/>
          </a:bodyPr>
          <a:lstStyle/>
          <a:p>
            <a:pPr marL="35451">
              <a:spcBef>
                <a:spcPts val="279"/>
              </a:spcBef>
            </a:pPr>
            <a:r>
              <a:rPr spc="-251" dirty="0"/>
              <a:t>AMBIENTAZIONE</a:t>
            </a:r>
          </a:p>
        </p:txBody>
      </p:sp>
      <p:sp>
        <p:nvSpPr>
          <p:cNvPr id="4" name="object 4"/>
          <p:cNvSpPr txBox="1"/>
          <p:nvPr/>
        </p:nvSpPr>
        <p:spPr>
          <a:xfrm>
            <a:off x="3117700" y="1616702"/>
            <a:ext cx="5443283" cy="4422639"/>
          </a:xfrm>
          <a:prstGeom prst="rect">
            <a:avLst/>
          </a:prstGeom>
        </p:spPr>
        <p:txBody>
          <a:bodyPr vert="horz" wrap="square" lIns="0" tIns="35451" rIns="0" bIns="0" rtlCol="0">
            <a:spAutoFit/>
          </a:bodyPr>
          <a:lstStyle/>
          <a:p>
            <a:pPr marL="1763698" defTabSz="2552486">
              <a:spcBef>
                <a:spcPts val="279"/>
              </a:spcBef>
            </a:pPr>
            <a:r>
              <a:rPr sz="3600" b="1" spc="-363" dirty="0">
                <a:solidFill>
                  <a:prstClr val="black"/>
                </a:solidFill>
                <a:latin typeface="Trebuchet MS"/>
                <a:cs typeface="Trebuchet MS"/>
              </a:rPr>
              <a:t>La</a:t>
            </a:r>
            <a:r>
              <a:rPr sz="3600" b="1" spc="-377" dirty="0">
                <a:solidFill>
                  <a:prstClr val="black"/>
                </a:solidFill>
                <a:latin typeface="Trebuchet MS"/>
                <a:cs typeface="Trebuchet MS"/>
              </a:rPr>
              <a:t> </a:t>
            </a:r>
            <a:r>
              <a:rPr sz="3600" b="1" spc="-237" dirty="0">
                <a:solidFill>
                  <a:prstClr val="black"/>
                </a:solidFill>
                <a:latin typeface="Trebuchet MS"/>
                <a:cs typeface="Trebuchet MS"/>
              </a:rPr>
              <a:t>sartoria</a:t>
            </a:r>
            <a:endParaRPr sz="3600" dirty="0">
              <a:solidFill>
                <a:prstClr val="black"/>
              </a:solidFill>
              <a:latin typeface="Trebuchet MS"/>
              <a:cs typeface="Trebuchet MS"/>
            </a:endParaRPr>
          </a:p>
          <a:p>
            <a:pPr marL="35451" marR="14185" algn="just" defTabSz="2552486">
              <a:lnSpc>
                <a:spcPct val="103299"/>
              </a:lnSpc>
              <a:spcBef>
                <a:spcPts val="2220"/>
              </a:spcBef>
            </a:pPr>
            <a:r>
              <a:rPr sz="2800" spc="-140" dirty="0">
                <a:solidFill>
                  <a:prstClr val="black"/>
                </a:solidFill>
                <a:latin typeface="Trebuchet MS"/>
                <a:cs typeface="Trebuchet MS"/>
              </a:rPr>
              <a:t>I</a:t>
            </a:r>
            <a:r>
              <a:rPr sz="2800" spc="-209" dirty="0">
                <a:solidFill>
                  <a:prstClr val="black"/>
                </a:solidFill>
                <a:latin typeface="Trebuchet MS"/>
                <a:cs typeface="Trebuchet MS"/>
              </a:rPr>
              <a:t> </a:t>
            </a:r>
            <a:r>
              <a:rPr sz="2800" spc="-251" dirty="0">
                <a:solidFill>
                  <a:prstClr val="black"/>
                </a:solidFill>
                <a:latin typeface="Trebuchet MS"/>
                <a:cs typeface="Trebuchet MS"/>
              </a:rPr>
              <a:t>bambini</a:t>
            </a:r>
            <a:r>
              <a:rPr sz="2800" spc="-209" dirty="0">
                <a:solidFill>
                  <a:prstClr val="black"/>
                </a:solidFill>
                <a:latin typeface="Trebuchet MS"/>
                <a:cs typeface="Trebuchet MS"/>
              </a:rPr>
              <a:t> </a:t>
            </a:r>
            <a:r>
              <a:rPr sz="2800" spc="-349" dirty="0">
                <a:solidFill>
                  <a:prstClr val="black"/>
                </a:solidFill>
                <a:latin typeface="Trebuchet MS"/>
                <a:cs typeface="Trebuchet MS"/>
              </a:rPr>
              <a:t>e</a:t>
            </a:r>
            <a:r>
              <a:rPr sz="2800" spc="-209" dirty="0">
                <a:solidFill>
                  <a:prstClr val="black"/>
                </a:solidFill>
                <a:latin typeface="Trebuchet MS"/>
                <a:cs typeface="Trebuchet MS"/>
              </a:rPr>
              <a:t> </a:t>
            </a:r>
            <a:r>
              <a:rPr sz="2800" spc="-195" dirty="0">
                <a:solidFill>
                  <a:prstClr val="black"/>
                </a:solidFill>
                <a:latin typeface="Trebuchet MS"/>
                <a:cs typeface="Trebuchet MS"/>
              </a:rPr>
              <a:t>i</a:t>
            </a:r>
            <a:r>
              <a:rPr sz="2800" spc="-209" dirty="0">
                <a:solidFill>
                  <a:prstClr val="black"/>
                </a:solidFill>
                <a:latin typeface="Trebuchet MS"/>
                <a:cs typeface="Trebuchet MS"/>
              </a:rPr>
              <a:t> </a:t>
            </a:r>
            <a:r>
              <a:rPr sz="2800" spc="-349" dirty="0">
                <a:solidFill>
                  <a:prstClr val="black"/>
                </a:solidFill>
                <a:latin typeface="Trebuchet MS"/>
                <a:cs typeface="Trebuchet MS"/>
              </a:rPr>
              <a:t>r</a:t>
            </a:r>
            <a:r>
              <a:rPr sz="2800" spc="-293" dirty="0">
                <a:solidFill>
                  <a:prstClr val="black"/>
                </a:solidFill>
                <a:latin typeface="Trebuchet MS"/>
                <a:cs typeface="Trebuchet MS"/>
              </a:rPr>
              <a:t>agazzi</a:t>
            </a:r>
            <a:r>
              <a:rPr sz="2800" spc="-209" dirty="0">
                <a:solidFill>
                  <a:prstClr val="black"/>
                </a:solidFill>
                <a:latin typeface="Trebuchet MS"/>
                <a:cs typeface="Trebuchet MS"/>
              </a:rPr>
              <a:t> </a:t>
            </a:r>
            <a:r>
              <a:rPr sz="2800" spc="-293" dirty="0">
                <a:solidFill>
                  <a:prstClr val="black"/>
                </a:solidFill>
                <a:latin typeface="Trebuchet MS"/>
                <a:cs typeface="Trebuchet MS"/>
              </a:rPr>
              <a:t>scopri</a:t>
            </a:r>
            <a:r>
              <a:rPr sz="2800" spc="-279" dirty="0">
                <a:solidFill>
                  <a:prstClr val="black"/>
                </a:solidFill>
                <a:latin typeface="Trebuchet MS"/>
                <a:cs typeface="Trebuchet MS"/>
              </a:rPr>
              <a:t>r</a:t>
            </a:r>
            <a:r>
              <a:rPr sz="2800" spc="-265" dirty="0">
                <a:solidFill>
                  <a:prstClr val="black"/>
                </a:solidFill>
                <a:latin typeface="Trebuchet MS"/>
                <a:cs typeface="Trebuchet MS"/>
              </a:rPr>
              <a:t>anno</a:t>
            </a:r>
            <a:r>
              <a:rPr sz="2800" spc="-209" dirty="0">
                <a:solidFill>
                  <a:prstClr val="black"/>
                </a:solidFill>
                <a:latin typeface="Trebuchet MS"/>
                <a:cs typeface="Trebuchet MS"/>
              </a:rPr>
              <a:t> </a:t>
            </a:r>
            <a:r>
              <a:rPr sz="2800" spc="-279" dirty="0">
                <a:solidFill>
                  <a:prstClr val="black"/>
                </a:solidFill>
                <a:latin typeface="Trebuchet MS"/>
                <a:cs typeface="Trebuchet MS"/>
              </a:rPr>
              <a:t>la</a:t>
            </a:r>
            <a:r>
              <a:rPr sz="2800" spc="-209" dirty="0">
                <a:solidFill>
                  <a:prstClr val="black"/>
                </a:solidFill>
                <a:latin typeface="Trebuchet MS"/>
                <a:cs typeface="Trebuchet MS"/>
              </a:rPr>
              <a:t> </a:t>
            </a:r>
            <a:r>
              <a:rPr sz="2800" spc="-279" dirty="0">
                <a:solidFill>
                  <a:prstClr val="black"/>
                </a:solidFill>
                <a:latin typeface="Trebuchet MS"/>
                <a:cs typeface="Trebuchet MS"/>
              </a:rPr>
              <a:t>sartoria  </a:t>
            </a:r>
            <a:r>
              <a:rPr sz="2800" spc="-349" dirty="0">
                <a:solidFill>
                  <a:prstClr val="black"/>
                </a:solidFill>
                <a:latin typeface="Trebuchet MS"/>
                <a:cs typeface="Trebuchet MS"/>
              </a:rPr>
              <a:t>come</a:t>
            </a:r>
            <a:r>
              <a:rPr sz="2800" spc="-84" dirty="0">
                <a:solidFill>
                  <a:prstClr val="black"/>
                </a:solidFill>
                <a:latin typeface="Trebuchet MS"/>
                <a:cs typeface="Trebuchet MS"/>
              </a:rPr>
              <a:t> </a:t>
            </a:r>
            <a:r>
              <a:rPr sz="2800" spc="-223" dirty="0">
                <a:solidFill>
                  <a:prstClr val="black"/>
                </a:solidFill>
                <a:latin typeface="Trebuchet MS"/>
                <a:cs typeface="Trebuchet MS"/>
              </a:rPr>
              <a:t>luogo</a:t>
            </a:r>
            <a:r>
              <a:rPr sz="2800" spc="-84" dirty="0">
                <a:solidFill>
                  <a:prstClr val="black"/>
                </a:solidFill>
                <a:latin typeface="Trebuchet MS"/>
                <a:cs typeface="Trebuchet MS"/>
              </a:rPr>
              <a:t> </a:t>
            </a:r>
            <a:r>
              <a:rPr sz="2800" spc="-279" dirty="0">
                <a:solidFill>
                  <a:prstClr val="black"/>
                </a:solidFill>
                <a:latin typeface="Trebuchet MS"/>
                <a:cs typeface="Trebuchet MS"/>
              </a:rPr>
              <a:t>fisico</a:t>
            </a:r>
            <a:r>
              <a:rPr sz="2800" spc="-84" dirty="0">
                <a:solidFill>
                  <a:prstClr val="black"/>
                </a:solidFill>
                <a:latin typeface="Trebuchet MS"/>
                <a:cs typeface="Trebuchet MS"/>
              </a:rPr>
              <a:t> </a:t>
            </a:r>
            <a:r>
              <a:rPr sz="2800" spc="-209" dirty="0">
                <a:solidFill>
                  <a:prstClr val="black"/>
                </a:solidFill>
                <a:latin typeface="Trebuchet MS"/>
                <a:cs typeface="Trebuchet MS"/>
              </a:rPr>
              <a:t>in</a:t>
            </a:r>
            <a:r>
              <a:rPr sz="2800" spc="-84" dirty="0">
                <a:solidFill>
                  <a:prstClr val="black"/>
                </a:solidFill>
                <a:latin typeface="Trebuchet MS"/>
                <a:cs typeface="Trebuchet MS"/>
              </a:rPr>
              <a:t> </a:t>
            </a:r>
            <a:r>
              <a:rPr sz="2800" spc="-293" dirty="0">
                <a:solidFill>
                  <a:prstClr val="black"/>
                </a:solidFill>
                <a:latin typeface="Trebuchet MS"/>
                <a:cs typeface="Trebuchet MS"/>
              </a:rPr>
              <a:t>cui</a:t>
            </a:r>
            <a:r>
              <a:rPr sz="2800" spc="-84" dirty="0">
                <a:solidFill>
                  <a:prstClr val="black"/>
                </a:solidFill>
                <a:latin typeface="Trebuchet MS"/>
                <a:cs typeface="Trebuchet MS"/>
              </a:rPr>
              <a:t> </a:t>
            </a:r>
            <a:r>
              <a:rPr sz="2800" spc="-181" dirty="0">
                <a:solidFill>
                  <a:prstClr val="black"/>
                </a:solidFill>
                <a:latin typeface="Trebuchet MS"/>
                <a:cs typeface="Trebuchet MS"/>
              </a:rPr>
              <a:t>si</a:t>
            </a:r>
            <a:r>
              <a:rPr sz="2800" spc="-84" dirty="0">
                <a:solidFill>
                  <a:prstClr val="black"/>
                </a:solidFill>
                <a:latin typeface="Trebuchet MS"/>
                <a:cs typeface="Trebuchet MS"/>
              </a:rPr>
              <a:t> </a:t>
            </a:r>
            <a:r>
              <a:rPr sz="2800" spc="-349" dirty="0">
                <a:solidFill>
                  <a:prstClr val="black"/>
                </a:solidFill>
                <a:latin typeface="Trebuchet MS"/>
                <a:cs typeface="Trebuchet MS"/>
              </a:rPr>
              <a:t>r</a:t>
            </a:r>
            <a:r>
              <a:rPr sz="2800" spc="-377" dirty="0">
                <a:solidFill>
                  <a:prstClr val="black"/>
                </a:solidFill>
                <a:latin typeface="Trebuchet MS"/>
                <a:cs typeface="Trebuchet MS"/>
              </a:rPr>
              <a:t>e</a:t>
            </a:r>
            <a:r>
              <a:rPr sz="2800" spc="-293" dirty="0">
                <a:solidFill>
                  <a:prstClr val="black"/>
                </a:solidFill>
                <a:latin typeface="Trebuchet MS"/>
                <a:cs typeface="Trebuchet MS"/>
              </a:rPr>
              <a:t>alizzano</a:t>
            </a:r>
            <a:r>
              <a:rPr sz="2800" spc="-84" dirty="0">
                <a:solidFill>
                  <a:prstClr val="black"/>
                </a:solidFill>
                <a:latin typeface="Trebuchet MS"/>
                <a:cs typeface="Trebuchet MS"/>
              </a:rPr>
              <a:t> </a:t>
            </a:r>
            <a:r>
              <a:rPr sz="2800" spc="-279" dirty="0">
                <a:solidFill>
                  <a:prstClr val="black"/>
                </a:solidFill>
                <a:latin typeface="Trebuchet MS"/>
                <a:cs typeface="Trebuchet MS"/>
              </a:rPr>
              <a:t>abiti,  </a:t>
            </a:r>
            <a:r>
              <a:rPr sz="2800" spc="-335" dirty="0">
                <a:solidFill>
                  <a:prstClr val="black"/>
                </a:solidFill>
                <a:latin typeface="Trebuchet MS"/>
                <a:cs typeface="Trebuchet MS"/>
              </a:rPr>
              <a:t>ma</a:t>
            </a:r>
            <a:r>
              <a:rPr sz="2800" spc="-318" dirty="0">
                <a:solidFill>
                  <a:prstClr val="black"/>
                </a:solidFill>
                <a:latin typeface="Trebuchet MS"/>
                <a:cs typeface="Trebuchet MS"/>
              </a:rPr>
              <a:t> anche</a:t>
            </a:r>
            <a:r>
              <a:rPr sz="2800" spc="-307" dirty="0">
                <a:solidFill>
                  <a:prstClr val="black"/>
                </a:solidFill>
                <a:latin typeface="Trebuchet MS"/>
                <a:cs typeface="Trebuchet MS"/>
              </a:rPr>
              <a:t> </a:t>
            </a:r>
            <a:r>
              <a:rPr sz="2800" spc="-349" dirty="0">
                <a:solidFill>
                  <a:prstClr val="black"/>
                </a:solidFill>
                <a:latin typeface="Trebuchet MS"/>
                <a:cs typeface="Trebuchet MS"/>
              </a:rPr>
              <a:t>e</a:t>
            </a:r>
            <a:r>
              <a:rPr sz="2800" spc="-335" dirty="0">
                <a:solidFill>
                  <a:prstClr val="black"/>
                </a:solidFill>
                <a:latin typeface="Trebuchet MS"/>
                <a:cs typeface="Trebuchet MS"/>
              </a:rPr>
              <a:t> soprattutto</a:t>
            </a:r>
            <a:r>
              <a:rPr sz="2800" spc="-318" dirty="0">
                <a:solidFill>
                  <a:prstClr val="black"/>
                </a:solidFill>
                <a:latin typeface="Trebuchet MS"/>
                <a:cs typeface="Trebuchet MS"/>
              </a:rPr>
              <a:t> </a:t>
            </a:r>
            <a:r>
              <a:rPr sz="2800" spc="-349" dirty="0">
                <a:solidFill>
                  <a:prstClr val="black"/>
                </a:solidFill>
                <a:latin typeface="Trebuchet MS"/>
                <a:cs typeface="Trebuchet MS"/>
              </a:rPr>
              <a:t>come</a:t>
            </a:r>
            <a:r>
              <a:rPr sz="2800" spc="-335" dirty="0">
                <a:solidFill>
                  <a:prstClr val="black"/>
                </a:solidFill>
                <a:latin typeface="Trebuchet MS"/>
                <a:cs typeface="Trebuchet MS"/>
              </a:rPr>
              <a:t> </a:t>
            </a:r>
            <a:r>
              <a:rPr sz="2800" spc="-279" dirty="0">
                <a:solidFill>
                  <a:prstClr val="black"/>
                </a:solidFill>
                <a:latin typeface="Trebuchet MS"/>
                <a:cs typeface="Trebuchet MS"/>
              </a:rPr>
              <a:t>spazio</a:t>
            </a:r>
            <a:r>
              <a:rPr sz="2800" spc="-265" dirty="0">
                <a:solidFill>
                  <a:prstClr val="black"/>
                </a:solidFill>
                <a:latin typeface="Trebuchet MS"/>
                <a:cs typeface="Trebuchet MS"/>
              </a:rPr>
              <a:t> nel </a:t>
            </a:r>
            <a:r>
              <a:rPr sz="2800" spc="-251" dirty="0">
                <a:solidFill>
                  <a:prstClr val="black"/>
                </a:solidFill>
                <a:latin typeface="Trebuchet MS"/>
                <a:cs typeface="Trebuchet MS"/>
              </a:rPr>
              <a:t> </a:t>
            </a:r>
            <a:r>
              <a:rPr sz="2800" spc="-279" dirty="0">
                <a:solidFill>
                  <a:prstClr val="black"/>
                </a:solidFill>
                <a:latin typeface="Trebuchet MS"/>
                <a:cs typeface="Trebuchet MS"/>
              </a:rPr>
              <a:t>quale</a:t>
            </a:r>
            <a:r>
              <a:rPr sz="2800" spc="-335" dirty="0">
                <a:solidFill>
                  <a:prstClr val="black"/>
                </a:solidFill>
                <a:latin typeface="Trebuchet MS"/>
                <a:cs typeface="Trebuchet MS"/>
              </a:rPr>
              <a:t> </a:t>
            </a:r>
            <a:r>
              <a:rPr sz="2800" spc="-181" dirty="0">
                <a:solidFill>
                  <a:prstClr val="black"/>
                </a:solidFill>
                <a:latin typeface="Trebuchet MS"/>
                <a:cs typeface="Trebuchet MS"/>
              </a:rPr>
              <a:t>si</a:t>
            </a:r>
            <a:r>
              <a:rPr sz="2800" spc="-335" dirty="0">
                <a:solidFill>
                  <a:prstClr val="black"/>
                </a:solidFill>
                <a:latin typeface="Trebuchet MS"/>
                <a:cs typeface="Trebuchet MS"/>
              </a:rPr>
              <a:t> </a:t>
            </a:r>
            <a:r>
              <a:rPr sz="2800" spc="-279" dirty="0">
                <a:solidFill>
                  <a:prstClr val="black"/>
                </a:solidFill>
                <a:latin typeface="Trebuchet MS"/>
                <a:cs typeface="Trebuchet MS"/>
              </a:rPr>
              <a:t>esprime</a:t>
            </a:r>
            <a:r>
              <a:rPr sz="2800" spc="-335" dirty="0">
                <a:solidFill>
                  <a:prstClr val="black"/>
                </a:solidFill>
                <a:latin typeface="Trebuchet MS"/>
                <a:cs typeface="Trebuchet MS"/>
              </a:rPr>
              <a:t> </a:t>
            </a:r>
            <a:r>
              <a:rPr sz="2800" spc="-318" dirty="0">
                <a:solidFill>
                  <a:prstClr val="black"/>
                </a:solidFill>
                <a:latin typeface="Trebuchet MS"/>
                <a:cs typeface="Trebuchet MS"/>
              </a:rPr>
              <a:t>l</a:t>
            </a:r>
            <a:r>
              <a:rPr sz="2800" spc="-570" dirty="0">
                <a:solidFill>
                  <a:prstClr val="black"/>
                </a:solidFill>
                <a:latin typeface="Trebuchet MS"/>
                <a:cs typeface="Trebuchet MS"/>
              </a:rPr>
              <a:t>’</a:t>
            </a:r>
            <a:r>
              <a:rPr sz="2800" spc="-363" dirty="0">
                <a:solidFill>
                  <a:prstClr val="black"/>
                </a:solidFill>
                <a:latin typeface="Trebuchet MS"/>
                <a:cs typeface="Trebuchet MS"/>
              </a:rPr>
              <a:t>arte</a:t>
            </a:r>
            <a:r>
              <a:rPr sz="2800" spc="-335" dirty="0">
                <a:solidFill>
                  <a:prstClr val="black"/>
                </a:solidFill>
                <a:latin typeface="Trebuchet MS"/>
                <a:cs typeface="Trebuchet MS"/>
              </a:rPr>
              <a:t> </a:t>
            </a:r>
            <a:r>
              <a:rPr sz="2800" spc="-279" dirty="0">
                <a:solidFill>
                  <a:prstClr val="black"/>
                </a:solidFill>
                <a:latin typeface="Trebuchet MS"/>
                <a:cs typeface="Trebuchet MS"/>
              </a:rPr>
              <a:t>del</a:t>
            </a:r>
            <a:r>
              <a:rPr sz="2800" spc="-335" dirty="0">
                <a:solidFill>
                  <a:prstClr val="black"/>
                </a:solidFill>
                <a:latin typeface="Trebuchet MS"/>
                <a:cs typeface="Trebuchet MS"/>
              </a:rPr>
              <a:t> </a:t>
            </a:r>
            <a:r>
              <a:rPr sz="2800" spc="-433" dirty="0">
                <a:solidFill>
                  <a:prstClr val="black"/>
                </a:solidFill>
                <a:latin typeface="Trebuchet MS"/>
                <a:cs typeface="Trebuchet MS"/>
              </a:rPr>
              <a:t>c</a:t>
            </a:r>
            <a:r>
              <a:rPr sz="2800" spc="-377" dirty="0">
                <a:solidFill>
                  <a:prstClr val="black"/>
                </a:solidFill>
                <a:latin typeface="Trebuchet MS"/>
                <a:cs typeface="Trebuchet MS"/>
              </a:rPr>
              <a:t>re</a:t>
            </a:r>
            <a:r>
              <a:rPr sz="2800" spc="-391" dirty="0">
                <a:solidFill>
                  <a:prstClr val="black"/>
                </a:solidFill>
                <a:latin typeface="Trebuchet MS"/>
                <a:cs typeface="Trebuchet MS"/>
              </a:rPr>
              <a:t>a</a:t>
            </a:r>
            <a:r>
              <a:rPr sz="2800" spc="-318" dirty="0">
                <a:solidFill>
                  <a:prstClr val="black"/>
                </a:solidFill>
                <a:latin typeface="Trebuchet MS"/>
                <a:cs typeface="Trebuchet MS"/>
              </a:rPr>
              <a:t>r</a:t>
            </a:r>
            <a:r>
              <a:rPr sz="2800" spc="-391" dirty="0">
                <a:solidFill>
                  <a:prstClr val="black"/>
                </a:solidFill>
                <a:latin typeface="Trebuchet MS"/>
                <a:cs typeface="Trebuchet MS"/>
              </a:rPr>
              <a:t>e.</a:t>
            </a:r>
            <a:endParaRPr sz="2800" dirty="0">
              <a:solidFill>
                <a:prstClr val="black"/>
              </a:solidFill>
              <a:latin typeface="Trebuchet MS"/>
              <a:cs typeface="Trebuchet MS"/>
            </a:endParaRPr>
          </a:p>
          <a:p>
            <a:pPr marL="35451" marR="14185" algn="just" defTabSz="2552486">
              <a:lnSpc>
                <a:spcPct val="103299"/>
              </a:lnSpc>
            </a:pPr>
            <a:r>
              <a:rPr sz="2800" spc="-181" dirty="0">
                <a:solidFill>
                  <a:prstClr val="black"/>
                </a:solidFill>
                <a:latin typeface="Trebuchet MS"/>
                <a:cs typeface="Trebuchet MS"/>
              </a:rPr>
              <a:t>In </a:t>
            </a:r>
            <a:r>
              <a:rPr sz="2800" spc="-307" dirty="0">
                <a:solidFill>
                  <a:prstClr val="black"/>
                </a:solidFill>
                <a:latin typeface="Trebuchet MS"/>
                <a:cs typeface="Trebuchet MS"/>
              </a:rPr>
              <a:t>sartoria </a:t>
            </a:r>
            <a:r>
              <a:rPr sz="2800" spc="-223" dirty="0">
                <a:solidFill>
                  <a:prstClr val="black"/>
                </a:solidFill>
                <a:latin typeface="Trebuchet MS"/>
                <a:cs typeface="Trebuchet MS"/>
              </a:rPr>
              <a:t>ognuno </a:t>
            </a:r>
            <a:r>
              <a:rPr sz="2800" spc="-349" dirty="0">
                <a:solidFill>
                  <a:prstClr val="black"/>
                </a:solidFill>
                <a:latin typeface="Trebuchet MS"/>
                <a:cs typeface="Trebuchet MS"/>
              </a:rPr>
              <a:t>è </a:t>
            </a:r>
            <a:r>
              <a:rPr sz="2800" spc="-293" dirty="0">
                <a:solidFill>
                  <a:prstClr val="black"/>
                </a:solidFill>
                <a:latin typeface="Trebuchet MS"/>
                <a:cs typeface="Trebuchet MS"/>
              </a:rPr>
              <a:t>guardato </a:t>
            </a:r>
            <a:r>
              <a:rPr sz="2800" spc="-307" dirty="0">
                <a:solidFill>
                  <a:prstClr val="black"/>
                </a:solidFill>
                <a:latin typeface="Trebuchet MS"/>
                <a:cs typeface="Trebuchet MS"/>
              </a:rPr>
              <a:t>per ciò </a:t>
            </a:r>
            <a:r>
              <a:rPr sz="2800" spc="-349" dirty="0">
                <a:solidFill>
                  <a:prstClr val="black"/>
                </a:solidFill>
                <a:latin typeface="Trebuchet MS"/>
                <a:cs typeface="Trebuchet MS"/>
              </a:rPr>
              <a:t>che </a:t>
            </a:r>
            <a:r>
              <a:rPr sz="2800" spc="-391" dirty="0">
                <a:solidFill>
                  <a:prstClr val="black"/>
                </a:solidFill>
                <a:latin typeface="Trebuchet MS"/>
                <a:cs typeface="Trebuchet MS"/>
              </a:rPr>
              <a:t>è, </a:t>
            </a:r>
            <a:r>
              <a:rPr sz="2800" spc="-824" dirty="0">
                <a:solidFill>
                  <a:prstClr val="black"/>
                </a:solidFill>
                <a:latin typeface="Trebuchet MS"/>
                <a:cs typeface="Trebuchet MS"/>
              </a:rPr>
              <a:t> </a:t>
            </a:r>
            <a:r>
              <a:rPr sz="2800" spc="-307" dirty="0">
                <a:solidFill>
                  <a:prstClr val="black"/>
                </a:solidFill>
                <a:latin typeface="Trebuchet MS"/>
                <a:cs typeface="Trebuchet MS"/>
              </a:rPr>
              <a:t>per</a:t>
            </a:r>
            <a:r>
              <a:rPr sz="2800" spc="-293" dirty="0">
                <a:solidFill>
                  <a:prstClr val="black"/>
                </a:solidFill>
                <a:latin typeface="Trebuchet MS"/>
                <a:cs typeface="Trebuchet MS"/>
              </a:rPr>
              <a:t> </a:t>
            </a:r>
            <a:r>
              <a:rPr sz="2800" spc="-223" dirty="0">
                <a:solidFill>
                  <a:prstClr val="black"/>
                </a:solidFill>
                <a:latin typeface="Trebuchet MS"/>
                <a:cs typeface="Trebuchet MS"/>
              </a:rPr>
              <a:t>ognuno </a:t>
            </a:r>
            <a:r>
              <a:rPr sz="2800" spc="-293" dirty="0">
                <a:solidFill>
                  <a:prstClr val="black"/>
                </a:solidFill>
                <a:latin typeface="Trebuchet MS"/>
                <a:cs typeface="Trebuchet MS"/>
              </a:rPr>
              <a:t>viene</a:t>
            </a:r>
            <a:r>
              <a:rPr sz="2800" spc="-279" dirty="0">
                <a:solidFill>
                  <a:prstClr val="black"/>
                </a:solidFill>
                <a:latin typeface="Trebuchet MS"/>
                <a:cs typeface="Trebuchet MS"/>
              </a:rPr>
              <a:t> </a:t>
            </a:r>
            <a:r>
              <a:rPr sz="2800" spc="-318" dirty="0">
                <a:solidFill>
                  <a:prstClr val="black"/>
                </a:solidFill>
                <a:latin typeface="Trebuchet MS"/>
                <a:cs typeface="Trebuchet MS"/>
              </a:rPr>
              <a:t>progettato</a:t>
            </a:r>
            <a:r>
              <a:rPr sz="2800" spc="-307" dirty="0">
                <a:solidFill>
                  <a:prstClr val="black"/>
                </a:solidFill>
                <a:latin typeface="Trebuchet MS"/>
                <a:cs typeface="Trebuchet MS"/>
              </a:rPr>
              <a:t> </a:t>
            </a:r>
            <a:r>
              <a:rPr sz="2800" spc="-293" dirty="0">
                <a:solidFill>
                  <a:prstClr val="black"/>
                </a:solidFill>
                <a:latin typeface="Trebuchet MS"/>
                <a:cs typeface="Trebuchet MS"/>
              </a:rPr>
              <a:t>qualcosa</a:t>
            </a:r>
            <a:r>
              <a:rPr sz="2800" spc="-279" dirty="0">
                <a:solidFill>
                  <a:prstClr val="black"/>
                </a:solidFill>
                <a:latin typeface="Trebuchet MS"/>
                <a:cs typeface="Trebuchet MS"/>
              </a:rPr>
              <a:t> </a:t>
            </a:r>
            <a:r>
              <a:rPr sz="2800" spc="-223" dirty="0">
                <a:solidFill>
                  <a:prstClr val="black"/>
                </a:solidFill>
                <a:latin typeface="Trebuchet MS"/>
                <a:cs typeface="Trebuchet MS"/>
              </a:rPr>
              <a:t>di </a:t>
            </a:r>
            <a:r>
              <a:rPr sz="2800" spc="-209" dirty="0">
                <a:solidFill>
                  <a:prstClr val="black"/>
                </a:solidFill>
                <a:latin typeface="Trebuchet MS"/>
                <a:cs typeface="Trebuchet MS"/>
              </a:rPr>
              <a:t> </a:t>
            </a:r>
            <a:r>
              <a:rPr sz="2800" spc="-265" dirty="0">
                <a:solidFill>
                  <a:prstClr val="black"/>
                </a:solidFill>
                <a:latin typeface="Trebuchet MS"/>
                <a:cs typeface="Trebuchet MS"/>
              </a:rPr>
              <a:t>unico</a:t>
            </a:r>
            <a:r>
              <a:rPr sz="2800" spc="-335" dirty="0">
                <a:solidFill>
                  <a:prstClr val="black"/>
                </a:solidFill>
                <a:latin typeface="Trebuchet MS"/>
                <a:cs typeface="Trebuchet MS"/>
              </a:rPr>
              <a:t> </a:t>
            </a:r>
            <a:r>
              <a:rPr sz="2800" spc="-349" dirty="0">
                <a:solidFill>
                  <a:prstClr val="black"/>
                </a:solidFill>
                <a:latin typeface="Trebuchet MS"/>
                <a:cs typeface="Trebuchet MS"/>
              </a:rPr>
              <a:t>e</a:t>
            </a:r>
            <a:r>
              <a:rPr sz="2800" spc="-335" dirty="0">
                <a:solidFill>
                  <a:prstClr val="black"/>
                </a:solidFill>
                <a:latin typeface="Trebuchet MS"/>
                <a:cs typeface="Trebuchet MS"/>
              </a:rPr>
              <a:t> </a:t>
            </a:r>
            <a:r>
              <a:rPr sz="2800" spc="-279" dirty="0">
                <a:solidFill>
                  <a:prstClr val="black"/>
                </a:solidFill>
                <a:latin typeface="Trebuchet MS"/>
                <a:cs typeface="Trebuchet MS"/>
              </a:rPr>
              <a:t>irripetibile.</a:t>
            </a:r>
            <a:endParaRPr sz="2800" dirty="0">
              <a:solidFill>
                <a:prstClr val="black"/>
              </a:solidFill>
              <a:latin typeface="Trebuchet MS"/>
              <a:cs typeface="Trebuchet MS"/>
            </a:endParaRPr>
          </a:p>
        </p:txBody>
      </p:sp>
      <p:grpSp>
        <p:nvGrpSpPr>
          <p:cNvPr id="5" name="object 5"/>
          <p:cNvGrpSpPr/>
          <p:nvPr/>
        </p:nvGrpSpPr>
        <p:grpSpPr>
          <a:xfrm>
            <a:off x="8947522" y="1124745"/>
            <a:ext cx="2664297" cy="4464495"/>
            <a:chOff x="3065969" y="557912"/>
            <a:chExt cx="1253490" cy="1871345"/>
          </a:xfrm>
        </p:grpSpPr>
        <p:pic>
          <p:nvPicPr>
            <p:cNvPr id="6" name="object 6"/>
            <p:cNvPicPr/>
            <p:nvPr/>
          </p:nvPicPr>
          <p:blipFill>
            <a:blip r:embed="rId3" cstate="print"/>
            <a:stretch>
              <a:fillRect/>
            </a:stretch>
          </p:blipFill>
          <p:spPr>
            <a:xfrm>
              <a:off x="3069017" y="571457"/>
              <a:ext cx="1249998" cy="1857798"/>
            </a:xfrm>
            <a:prstGeom prst="rect">
              <a:avLst/>
            </a:prstGeom>
          </p:spPr>
        </p:pic>
        <p:pic>
          <p:nvPicPr>
            <p:cNvPr id="7" name="object 7"/>
            <p:cNvPicPr/>
            <p:nvPr/>
          </p:nvPicPr>
          <p:blipFill>
            <a:blip r:embed="rId4" cstate="print"/>
            <a:stretch>
              <a:fillRect/>
            </a:stretch>
          </p:blipFill>
          <p:spPr>
            <a:xfrm>
              <a:off x="3172084" y="776182"/>
              <a:ext cx="1146931" cy="1653073"/>
            </a:xfrm>
            <a:prstGeom prst="rect">
              <a:avLst/>
            </a:prstGeom>
          </p:spPr>
        </p:pic>
        <p:pic>
          <p:nvPicPr>
            <p:cNvPr id="8" name="object 8"/>
            <p:cNvPicPr/>
            <p:nvPr/>
          </p:nvPicPr>
          <p:blipFill>
            <a:blip r:embed="rId5" cstate="print"/>
            <a:stretch>
              <a:fillRect/>
            </a:stretch>
          </p:blipFill>
          <p:spPr>
            <a:xfrm>
              <a:off x="3065969" y="557912"/>
              <a:ext cx="1253046" cy="1871343"/>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42666" y="1772816"/>
            <a:ext cx="8712968" cy="4708981"/>
          </a:xfrm>
        </p:spPr>
        <p:txBody>
          <a:bodyPr/>
          <a:lstStyle/>
          <a:p>
            <a:pPr algn="ctr" defTabSz="913981" rtl="0"/>
            <a:endParaRPr lang="it-IT" sz="5400" b="1" kern="120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endParaRPr>
          </a:p>
          <a:p>
            <a:pPr lvl="0" fontAlgn="base">
              <a:buFont typeface="Wingdings" pitchFamily="2" charset="2"/>
              <a:buChar char="ü"/>
            </a:pPr>
            <a:r>
              <a:rPr lang="it-IT" b="1" dirty="0" smtClean="0">
                <a:solidFill>
                  <a:schemeClr val="tx2"/>
                </a:solidFill>
                <a:latin typeface="+mn-lt"/>
              </a:rPr>
              <a:t>Sostenere</a:t>
            </a:r>
            <a:r>
              <a:rPr lang="it-IT" sz="2000" dirty="0" smtClean="0">
                <a:latin typeface="+mn-lt"/>
              </a:rPr>
              <a:t> insieme al Forum delle associazioni studentesche le sfide del PNRR (Piano Nazionale di Ripresa e Resilienza)  e progettare un esame di stato che tenga conto di competenze e passioni degli studenti.</a:t>
            </a:r>
          </a:p>
          <a:p>
            <a:pPr lvl="0" fontAlgn="base"/>
            <a:endParaRPr lang="it-IT" sz="2000" dirty="0" smtClean="0">
              <a:latin typeface="+mn-lt"/>
            </a:endParaRPr>
          </a:p>
          <a:p>
            <a:pPr lvl="0" fontAlgn="base">
              <a:buFont typeface="Wingdings" pitchFamily="2" charset="2"/>
              <a:buChar char="ü"/>
            </a:pPr>
            <a:r>
              <a:rPr lang="it-IT" b="1" dirty="0" smtClean="0">
                <a:solidFill>
                  <a:schemeClr val="tx2"/>
                </a:solidFill>
                <a:latin typeface="+mn-lt"/>
              </a:rPr>
              <a:t>Incontrare</a:t>
            </a:r>
            <a:r>
              <a:rPr lang="it-IT" sz="2000" dirty="0" smtClean="0">
                <a:latin typeface="+mn-lt"/>
              </a:rPr>
              <a:t> i giovanissimi durante i CIPS, Campi interregionali per studenti, per informarci e confrontarci sul tema dell’inclusione.</a:t>
            </a:r>
          </a:p>
          <a:p>
            <a:pPr lvl="0" fontAlgn="base"/>
            <a:endParaRPr lang="it-IT" sz="2000" dirty="0" smtClean="0">
              <a:latin typeface="+mn-lt"/>
            </a:endParaRPr>
          </a:p>
          <a:p>
            <a:pPr lvl="0" fontAlgn="base">
              <a:buFont typeface="Wingdings" pitchFamily="2" charset="2"/>
              <a:buChar char="ü"/>
            </a:pPr>
            <a:r>
              <a:rPr lang="it-IT" b="1" dirty="0" smtClean="0">
                <a:solidFill>
                  <a:schemeClr val="tx2"/>
                </a:solidFill>
                <a:latin typeface="+mn-lt"/>
              </a:rPr>
              <a:t>Coinvolgere</a:t>
            </a:r>
            <a:r>
              <a:rPr lang="it-IT" sz="2000" dirty="0" smtClean="0">
                <a:latin typeface="+mn-lt"/>
              </a:rPr>
              <a:t> i nostri territori in progetti per il bene comune e la formazione di cittadini consapevoli e partecipi della vita del Paese.</a:t>
            </a:r>
          </a:p>
          <a:p>
            <a:pPr fontAlgn="base"/>
            <a:r>
              <a:rPr lang="it-IT" sz="2000" dirty="0" smtClean="0">
                <a:latin typeface="+mn-lt"/>
              </a:rPr>
              <a:t> </a:t>
            </a:r>
          </a:p>
          <a:p>
            <a:endParaRPr lang="it-IT" dirty="0"/>
          </a:p>
        </p:txBody>
      </p:sp>
      <p:pic>
        <p:nvPicPr>
          <p:cNvPr id="4" name="Immagine 8" descr="msac.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43066" y="260648"/>
            <a:ext cx="3169921" cy="136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ttangolo 5"/>
          <p:cNvSpPr/>
          <p:nvPr/>
        </p:nvSpPr>
        <p:spPr>
          <a:xfrm rot="20772823">
            <a:off x="1890738" y="1219498"/>
            <a:ext cx="2137815" cy="923330"/>
          </a:xfrm>
          <a:prstGeom prst="rect">
            <a:avLst/>
          </a:prstGeom>
        </p:spPr>
        <p:txBody>
          <a:bodyPr wrap="square">
            <a:spAutoFit/>
          </a:bodyPr>
          <a:lstStyle/>
          <a:p>
            <a:pPr lvl="0" algn="ctr"/>
            <a:r>
              <a:rPr lang="it-IT"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MSAC</a:t>
            </a:r>
            <a:endParaRPr lang="it-IT"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Rettangolo 6"/>
          <p:cNvSpPr/>
          <p:nvPr/>
        </p:nvSpPr>
        <p:spPr>
          <a:xfrm rot="20231425">
            <a:off x="863147" y="1008987"/>
            <a:ext cx="2092421" cy="923330"/>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solidFill>
                  <a:schemeClr val="accent6"/>
                </a:solidFill>
              </a:rPr>
              <a:t>Come</a:t>
            </a:r>
            <a:r>
              <a:rPr lang="it-IT" sz="5400" b="1" cap="none" spc="0" dirty="0" smtClean="0">
                <a:ln w="10541" cmpd="sng">
                  <a:solidFill>
                    <a:schemeClr val="accent1">
                      <a:shade val="88000"/>
                      <a:satMod val="110000"/>
                    </a:schemeClr>
                  </a:solidFill>
                  <a:prstDash val="solid"/>
                </a:ln>
                <a:solidFill>
                  <a:schemeClr val="accent6"/>
                </a:solidFill>
                <a:effectLst/>
              </a:rPr>
              <a:t> </a:t>
            </a:r>
            <a:endParaRPr lang="it-IT" sz="5400" b="1" cap="none" spc="0" dirty="0">
              <a:ln w="10541" cmpd="sng">
                <a:solidFill>
                  <a:schemeClr val="accent1">
                    <a:shade val="88000"/>
                    <a:satMod val="110000"/>
                  </a:schemeClr>
                </a:solidFill>
                <a:prstDash val="solid"/>
              </a:ln>
              <a:solidFill>
                <a:schemeClr val="accent6"/>
              </a:solidFill>
              <a:effectLst/>
            </a:endParaRPr>
          </a:p>
        </p:txBody>
      </p:sp>
      <p:sp>
        <p:nvSpPr>
          <p:cNvPr id="10" name="Rettangolo 9"/>
          <p:cNvSpPr/>
          <p:nvPr/>
        </p:nvSpPr>
        <p:spPr>
          <a:xfrm>
            <a:off x="3971756" y="1268760"/>
            <a:ext cx="644728" cy="923330"/>
          </a:xfrm>
          <a:prstGeom prst="rect">
            <a:avLst/>
          </a:prstGeom>
        </p:spPr>
        <p:txBody>
          <a:bodyPr wrap="none">
            <a:spAutoFit/>
          </a:bodyPr>
          <a:lstStyle/>
          <a:p>
            <a:pPr lvl="0" algn="ctr"/>
            <a:r>
              <a:rPr lang="it-IT" sz="54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ci</a:t>
            </a:r>
            <a:endParaRPr lang="it-IT"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11" name="Rettangolo 10"/>
          <p:cNvSpPr/>
          <p:nvPr/>
        </p:nvSpPr>
        <p:spPr>
          <a:xfrm>
            <a:off x="2754834" y="1844824"/>
            <a:ext cx="4922243"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impegneremo</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ttangolo 11"/>
          <p:cNvSpPr/>
          <p:nvPr/>
        </p:nvSpPr>
        <p:spPr>
          <a:xfrm>
            <a:off x="7219331" y="1844824"/>
            <a:ext cx="504056" cy="923330"/>
          </a:xfrm>
          <a:prstGeom prst="rect">
            <a:avLst/>
          </a:prstGeom>
          <a:noFill/>
        </p:spPr>
        <p:txBody>
          <a:bodyPr wrap="squar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ttangolo 12"/>
          <p:cNvSpPr/>
          <p:nvPr/>
        </p:nvSpPr>
        <p:spPr>
          <a:xfrm flipH="1">
            <a:off x="7507362" y="1916832"/>
            <a:ext cx="576064"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098650" y="2852936"/>
            <a:ext cx="9577064" cy="2739211"/>
          </a:xfrm>
        </p:spPr>
        <p:txBody>
          <a:bodyPr/>
          <a:lstStyle/>
          <a:p>
            <a:r>
              <a:rPr lang="it-IT" sz="1400" dirty="0" smtClean="0"/>
              <a:t> </a:t>
            </a:r>
          </a:p>
          <a:p>
            <a:pPr algn="just"/>
            <a:r>
              <a:rPr lang="it-IT" dirty="0" smtClean="0">
                <a:solidFill>
                  <a:schemeClr val="tx2"/>
                </a:solidFill>
                <a:latin typeface="+mj-lt"/>
              </a:rPr>
              <a:t>Il cammino di quest’anno farà riferimento principalmente alle ricadute della </a:t>
            </a:r>
            <a:r>
              <a:rPr lang="it-IT" b="1" dirty="0" smtClean="0">
                <a:solidFill>
                  <a:schemeClr val="tx2"/>
                </a:solidFill>
                <a:latin typeface="+mj-lt"/>
              </a:rPr>
              <a:t>Settimana sociale che si svolgerà a Taranto (21/24 ottobre)</a:t>
            </a:r>
            <a:r>
              <a:rPr lang="it-IT" dirty="0" smtClean="0">
                <a:solidFill>
                  <a:schemeClr val="tx2"/>
                </a:solidFill>
                <a:latin typeface="+mj-lt"/>
              </a:rPr>
              <a:t>.</a:t>
            </a:r>
            <a:r>
              <a:rPr lang="it-IT" b="1" dirty="0" smtClean="0">
                <a:solidFill>
                  <a:schemeClr val="tx2"/>
                </a:solidFill>
                <a:latin typeface="+mj-lt"/>
              </a:rPr>
              <a:t> </a:t>
            </a:r>
            <a:r>
              <a:rPr lang="it-IT" dirty="0" smtClean="0">
                <a:solidFill>
                  <a:schemeClr val="tx2"/>
                </a:solidFill>
                <a:latin typeface="+mj-lt"/>
              </a:rPr>
              <a:t>Si sono svolti, durante l’estate 2021, tre appuntamenti in preparazione alla Settimana sociale in tre luoghi d’Italia, i cui temi saranno approfonditi nel cammino annuale.</a:t>
            </a:r>
          </a:p>
          <a:p>
            <a:pPr algn="just"/>
            <a:endParaRPr lang="it-IT" sz="2400" dirty="0" smtClean="0">
              <a:solidFill>
                <a:schemeClr val="tx2"/>
              </a:solidFill>
              <a:latin typeface="+mj-lt"/>
            </a:endParaRPr>
          </a:p>
        </p:txBody>
      </p:sp>
      <p:pic>
        <p:nvPicPr>
          <p:cNvPr id="4" name="Picture 2" descr="C:\Users\User\Desktop\Logo--MLAC - Copia.png"/>
          <p:cNvPicPr>
            <a:picLocks noChangeAspect="1" noChangeArrowheads="1"/>
          </p:cNvPicPr>
          <p:nvPr/>
        </p:nvPicPr>
        <p:blipFill>
          <a:blip r:embed="rId2" cstate="print"/>
          <a:srcRect/>
          <a:stretch>
            <a:fillRect/>
          </a:stretch>
        </p:blipFill>
        <p:spPr bwMode="auto">
          <a:xfrm>
            <a:off x="6931298" y="188640"/>
            <a:ext cx="1846320" cy="1641394"/>
          </a:xfrm>
          <a:prstGeom prst="rect">
            <a:avLst/>
          </a:prstGeom>
          <a:noFill/>
          <a:ln w="9525">
            <a:noFill/>
            <a:miter lim="800000"/>
            <a:headEnd/>
            <a:tailEnd/>
          </a:ln>
        </p:spPr>
      </p:pic>
      <p:sp>
        <p:nvSpPr>
          <p:cNvPr id="6" name="Rettangolo 5"/>
          <p:cNvSpPr/>
          <p:nvPr/>
        </p:nvSpPr>
        <p:spPr>
          <a:xfrm>
            <a:off x="954634" y="1196752"/>
            <a:ext cx="6606206" cy="1569660"/>
          </a:xfrm>
          <a:prstGeom prst="rect">
            <a:avLst/>
          </a:prstGeom>
          <a:noFill/>
        </p:spPr>
        <p:txBody>
          <a:bodyPr wrap="square" lIns="91440" tIns="45720" rIns="91440" bIns="45720">
            <a:spAutoFit/>
          </a:bodyPr>
          <a:lstStyle/>
          <a:p>
            <a:pPr algn="ctr"/>
            <a:r>
              <a:rPr lang="it-IT" sz="4800" b="1" cap="none" spc="50" dirty="0" smtClean="0">
                <a:ln w="12700" cmpd="sng">
                  <a:solidFill>
                    <a:schemeClr val="accent6">
                      <a:satMod val="120000"/>
                      <a:shade val="80000"/>
                    </a:schemeClr>
                  </a:solidFill>
                  <a:prstDash val="solid"/>
                </a:ln>
                <a:solidFill>
                  <a:schemeClr val="accent6"/>
                </a:solidFill>
                <a:effectLst>
                  <a:glow rad="53100">
                    <a:schemeClr val="accent6">
                      <a:satMod val="180000"/>
                      <a:alpha val="30000"/>
                    </a:schemeClr>
                  </a:glow>
                </a:effectLst>
                <a:latin typeface="+mj-lt"/>
              </a:rPr>
              <a:t>Linee annuali MLAC 2021/22</a:t>
            </a:r>
            <a:endParaRPr lang="it-IT" sz="4800" b="1" cap="none" spc="50" dirty="0">
              <a:ln w="12700" cmpd="sng">
                <a:solidFill>
                  <a:schemeClr val="accent6">
                    <a:satMod val="120000"/>
                    <a:shade val="80000"/>
                  </a:schemeClr>
                </a:solidFill>
                <a:prstDash val="solid"/>
              </a:ln>
              <a:solidFill>
                <a:schemeClr val="accent6"/>
              </a:solidFill>
              <a:effectLst>
                <a:glow rad="53100">
                  <a:schemeClr val="accent6">
                    <a:satMod val="180000"/>
                    <a:alpha val="30000"/>
                  </a:schemeClr>
                </a:glow>
              </a:effectLst>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4294967295"/>
          </p:nvPr>
        </p:nvSpPr>
        <p:spPr>
          <a:xfrm>
            <a:off x="1026642" y="2368841"/>
            <a:ext cx="9145016" cy="4492837"/>
          </a:xfrm>
          <a:ln/>
        </p:spPr>
        <p:txBody>
          <a:bodyPr tIns="29786" anchor="ctr"/>
          <a:lstStyle/>
          <a:p>
            <a:pPr algn="just">
              <a:spcAft>
                <a:spcPct val="0"/>
              </a:spcAft>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2400" dirty="0" smtClean="0">
              <a:solidFill>
                <a:schemeClr val="tx2"/>
              </a:solidFill>
            </a:endParaRPr>
          </a:p>
          <a:p>
            <a:pPr algn="just">
              <a:spcAft>
                <a:spcPct val="0"/>
              </a:spcAft>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2400" dirty="0" smtClean="0">
              <a:solidFill>
                <a:schemeClr val="tx2"/>
              </a:solidFill>
            </a:endParaRPr>
          </a:p>
          <a:p>
            <a:pPr algn="just">
              <a:lnSpc>
                <a:spcPct val="200000"/>
              </a:lnSpc>
              <a:spcAft>
                <a:spcPct val="0"/>
              </a:spcAft>
              <a:buFont typeface="Wingdings" pitchFamily="2" charset="2"/>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1800" b="1" dirty="0" smtClean="0">
                <a:solidFill>
                  <a:schemeClr val="tx2"/>
                </a:solidFill>
                <a:latin typeface="+mj-lt"/>
              </a:rPr>
              <a:t>Approfondimento e attuazione del Piano Nazionale di Ripresa e Resilienza (PNRR) </a:t>
            </a:r>
          </a:p>
          <a:p>
            <a:pPr algn="just">
              <a:lnSpc>
                <a:spcPct val="200000"/>
              </a:lnSpc>
              <a:spcAft>
                <a:spcPct val="0"/>
              </a:spcAft>
              <a:buFont typeface="Wingdings" pitchFamily="2" charset="2"/>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1800" b="1" dirty="0" smtClean="0">
                <a:solidFill>
                  <a:schemeClr val="tx2"/>
                </a:solidFill>
                <a:latin typeface="+mj-lt"/>
              </a:rPr>
              <a:t>Impatto dello </a:t>
            </a:r>
            <a:r>
              <a:rPr lang="it-IT" sz="1800" b="1" i="1" dirty="0" err="1" smtClean="0">
                <a:solidFill>
                  <a:schemeClr val="tx2"/>
                </a:solidFill>
                <a:latin typeface="+mj-lt"/>
              </a:rPr>
              <a:t>smart</a:t>
            </a:r>
            <a:r>
              <a:rPr lang="it-IT" sz="1800" b="1" i="1" dirty="0" smtClean="0">
                <a:solidFill>
                  <a:schemeClr val="tx2"/>
                </a:solidFill>
                <a:latin typeface="+mj-lt"/>
              </a:rPr>
              <a:t> </a:t>
            </a:r>
            <a:r>
              <a:rPr lang="it-IT" sz="1800" b="1" i="1" dirty="0" err="1" smtClean="0">
                <a:solidFill>
                  <a:schemeClr val="tx2"/>
                </a:solidFill>
                <a:latin typeface="+mj-lt"/>
              </a:rPr>
              <a:t>working</a:t>
            </a:r>
            <a:r>
              <a:rPr lang="it-IT" sz="1800" b="1" i="1" dirty="0" smtClean="0">
                <a:solidFill>
                  <a:schemeClr val="tx2"/>
                </a:solidFill>
                <a:latin typeface="+mj-lt"/>
              </a:rPr>
              <a:t> </a:t>
            </a:r>
            <a:r>
              <a:rPr lang="it-IT" sz="1800" b="1" dirty="0" smtClean="0">
                <a:solidFill>
                  <a:schemeClr val="tx2"/>
                </a:solidFill>
                <a:latin typeface="+mj-lt"/>
              </a:rPr>
              <a:t>sulla vita dei gruppi e delle persone</a:t>
            </a:r>
          </a:p>
          <a:p>
            <a:pPr algn="just">
              <a:lnSpc>
                <a:spcPct val="200000"/>
              </a:lnSpc>
              <a:spcAft>
                <a:spcPct val="0"/>
              </a:spcAft>
              <a:buFont typeface="Wingdings" pitchFamily="2" charset="2"/>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1800" b="1" dirty="0" smtClean="0">
                <a:solidFill>
                  <a:schemeClr val="tx2"/>
                </a:solidFill>
                <a:latin typeface="+mj-lt"/>
              </a:rPr>
              <a:t>Uso dell’</a:t>
            </a:r>
            <a:r>
              <a:rPr lang="it-IT" sz="1800" b="1" i="1" dirty="0" err="1" smtClean="0">
                <a:solidFill>
                  <a:schemeClr val="tx2"/>
                </a:solidFill>
                <a:latin typeface="+mj-lt"/>
              </a:rPr>
              <a:t>Artificial</a:t>
            </a:r>
            <a:r>
              <a:rPr lang="it-IT" sz="1800" b="1" i="1" dirty="0" smtClean="0">
                <a:solidFill>
                  <a:schemeClr val="tx2"/>
                </a:solidFill>
                <a:latin typeface="+mj-lt"/>
              </a:rPr>
              <a:t> </a:t>
            </a:r>
            <a:r>
              <a:rPr lang="it-IT" sz="1800" b="1" i="1" dirty="0" err="1" smtClean="0">
                <a:solidFill>
                  <a:schemeClr val="tx2"/>
                </a:solidFill>
                <a:latin typeface="+mj-lt"/>
              </a:rPr>
              <a:t>Intellegence</a:t>
            </a:r>
            <a:r>
              <a:rPr lang="it-IT" sz="1800" b="1" i="1" dirty="0" smtClean="0">
                <a:solidFill>
                  <a:schemeClr val="tx2"/>
                </a:solidFill>
                <a:latin typeface="+mj-lt"/>
              </a:rPr>
              <a:t> </a:t>
            </a:r>
            <a:r>
              <a:rPr lang="it-IT" sz="1800" b="1" dirty="0" smtClean="0">
                <a:solidFill>
                  <a:schemeClr val="tx2"/>
                </a:solidFill>
                <a:latin typeface="+mj-lt"/>
              </a:rPr>
              <a:t>(AI) nei diversi ambiti di vita</a:t>
            </a:r>
          </a:p>
          <a:p>
            <a:pPr algn="just">
              <a:lnSpc>
                <a:spcPct val="200000"/>
              </a:lnSpc>
              <a:spcAft>
                <a:spcPct val="0"/>
              </a:spcAft>
              <a:buFont typeface="Wingdings" pitchFamily="2" charset="2"/>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1800" b="1" dirty="0" smtClean="0">
                <a:solidFill>
                  <a:schemeClr val="tx2"/>
                </a:solidFill>
                <a:latin typeface="+mj-lt"/>
              </a:rPr>
              <a:t>Sicurezza sul lavoro</a:t>
            </a:r>
          </a:p>
          <a:p>
            <a:pPr algn="just">
              <a:lnSpc>
                <a:spcPct val="200000"/>
              </a:lnSpc>
              <a:spcAft>
                <a:spcPct val="0"/>
              </a:spcAft>
              <a:buFont typeface="Wingdings" pitchFamily="2" charset="2"/>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1800" b="1" dirty="0" smtClean="0">
                <a:solidFill>
                  <a:schemeClr val="tx2"/>
                </a:solidFill>
                <a:latin typeface="+mj-lt"/>
              </a:rPr>
              <a:t>Anno di San Giuseppe </a:t>
            </a:r>
          </a:p>
          <a:p>
            <a:pPr algn="just">
              <a:spcAft>
                <a:spcPct val="0"/>
              </a:spcAft>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2400" dirty="0" smtClean="0">
              <a:solidFill>
                <a:schemeClr val="tx2"/>
              </a:solidFill>
              <a:latin typeface="+mj-lt"/>
            </a:endParaRPr>
          </a:p>
          <a:p>
            <a:pPr algn="just">
              <a:spcAft>
                <a:spcPct val="0"/>
              </a:spcAft>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3800" dirty="0"/>
          </a:p>
        </p:txBody>
      </p:sp>
      <p:pic>
        <p:nvPicPr>
          <p:cNvPr id="4099" name="Picture 3"/>
          <p:cNvPicPr>
            <a:picLocks noChangeAspect="1" noChangeArrowheads="1"/>
          </p:cNvPicPr>
          <p:nvPr/>
        </p:nvPicPr>
        <p:blipFill>
          <a:blip r:embed="rId3" cstate="print"/>
          <a:srcRect/>
          <a:stretch>
            <a:fillRect/>
          </a:stretch>
        </p:blipFill>
        <p:spPr bwMode="auto">
          <a:xfrm>
            <a:off x="9307562" y="1268760"/>
            <a:ext cx="2250778" cy="2211711"/>
          </a:xfrm>
          <a:prstGeom prst="rect">
            <a:avLst/>
          </a:prstGeom>
          <a:noFill/>
          <a:ln w="18000" cap="flat">
            <a:noFill/>
            <a:round/>
            <a:headEnd/>
            <a:tailEnd/>
          </a:ln>
          <a:effectLst>
            <a:outerShdw dist="35638" dir="2700000" algn="ctr" rotWithShape="0">
              <a:srgbClr val="3465A4"/>
            </a:outerShdw>
          </a:effectLst>
        </p:spPr>
      </p:pic>
      <p:sp>
        <p:nvSpPr>
          <p:cNvPr id="5" name="Rettangolo 4"/>
          <p:cNvSpPr/>
          <p:nvPr/>
        </p:nvSpPr>
        <p:spPr>
          <a:xfrm>
            <a:off x="954634" y="1124744"/>
            <a:ext cx="84249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6000" dirty="0" smtClean="0"/>
              <a:t>MLAC</a:t>
            </a:r>
            <a:endParaRPr lang="it-IT" sz="6000" dirty="0"/>
          </a:p>
        </p:txBody>
      </p:sp>
      <p:sp>
        <p:nvSpPr>
          <p:cNvPr id="7" name="CasellaDiTesto 6"/>
          <p:cNvSpPr txBox="1"/>
          <p:nvPr/>
        </p:nvSpPr>
        <p:spPr>
          <a:xfrm>
            <a:off x="1026642" y="2204865"/>
            <a:ext cx="8280920" cy="923330"/>
          </a:xfrm>
          <a:prstGeom prst="rect">
            <a:avLst/>
          </a:prstGeom>
          <a:noFill/>
        </p:spPr>
        <p:txBody>
          <a:bodyPr wrap="square" rtlCol="0">
            <a:spAutoFit/>
          </a:bodyPr>
          <a:lstStyle/>
          <a:p>
            <a:pPr algn="just"/>
            <a:r>
              <a:rPr lang="it-IT" sz="1800" dirty="0" smtClean="0">
                <a:solidFill>
                  <a:schemeClr val="tx2"/>
                </a:solidFill>
              </a:rPr>
              <a:t>Sono diversi i temi che ci sollecitano e che saranno affrontati, sui diversi piani (ecclesiale, sociale e associativo) attraverso la produzione di schede di animazione per i gruppi. Quelli individuati sono:</a:t>
            </a:r>
            <a:endParaRPr lang="it-IT" sz="1800"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4294967295"/>
          </p:nvPr>
        </p:nvSpPr>
        <p:spPr>
          <a:xfrm>
            <a:off x="1026642" y="3405184"/>
            <a:ext cx="9145016" cy="1507404"/>
          </a:xfrm>
          <a:ln/>
        </p:spPr>
        <p:txBody>
          <a:bodyPr tIns="29786" anchor="ctr"/>
          <a:lstStyle/>
          <a:p>
            <a:pPr algn="just">
              <a:spcAft>
                <a:spcPct val="0"/>
              </a:spcAft>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3400" dirty="0"/>
          </a:p>
          <a:p>
            <a:pPr algn="just">
              <a:spcAft>
                <a:spcPct val="0"/>
              </a:spcAft>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2400" dirty="0" smtClean="0">
              <a:solidFill>
                <a:schemeClr val="tx2"/>
              </a:solidFill>
            </a:endParaRPr>
          </a:p>
          <a:p>
            <a:pPr algn="just">
              <a:spcAft>
                <a:spcPct val="0"/>
              </a:spcAft>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3800" dirty="0"/>
          </a:p>
        </p:txBody>
      </p:sp>
      <p:pic>
        <p:nvPicPr>
          <p:cNvPr id="4099" name="Picture 3"/>
          <p:cNvPicPr>
            <a:picLocks noChangeAspect="1" noChangeArrowheads="1"/>
          </p:cNvPicPr>
          <p:nvPr/>
        </p:nvPicPr>
        <p:blipFill>
          <a:blip r:embed="rId3" cstate="print"/>
          <a:srcRect/>
          <a:stretch>
            <a:fillRect/>
          </a:stretch>
        </p:blipFill>
        <p:spPr bwMode="auto">
          <a:xfrm>
            <a:off x="9307562" y="1268760"/>
            <a:ext cx="2250778" cy="2211711"/>
          </a:xfrm>
          <a:prstGeom prst="rect">
            <a:avLst/>
          </a:prstGeom>
          <a:noFill/>
          <a:ln w="18000" cap="flat">
            <a:noFill/>
            <a:round/>
            <a:headEnd/>
            <a:tailEnd/>
          </a:ln>
          <a:effectLst>
            <a:outerShdw dist="35638" dir="2700000" algn="ctr" rotWithShape="0">
              <a:srgbClr val="3465A4"/>
            </a:outerShdw>
          </a:effectLst>
        </p:spPr>
      </p:pic>
      <p:sp>
        <p:nvSpPr>
          <p:cNvPr id="5" name="Rettangolo 4"/>
          <p:cNvSpPr/>
          <p:nvPr/>
        </p:nvSpPr>
        <p:spPr>
          <a:xfrm>
            <a:off x="882626" y="1268760"/>
            <a:ext cx="84249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6000" dirty="0" smtClean="0"/>
              <a:t>MLAC</a:t>
            </a:r>
            <a:endParaRPr lang="it-IT" sz="6000" dirty="0"/>
          </a:p>
        </p:txBody>
      </p:sp>
      <p:sp>
        <p:nvSpPr>
          <p:cNvPr id="7" name="CasellaDiTesto 6"/>
          <p:cNvSpPr txBox="1"/>
          <p:nvPr/>
        </p:nvSpPr>
        <p:spPr>
          <a:xfrm>
            <a:off x="810618" y="3140968"/>
            <a:ext cx="9145016" cy="2677656"/>
          </a:xfrm>
          <a:prstGeom prst="rect">
            <a:avLst/>
          </a:prstGeom>
          <a:noFill/>
        </p:spPr>
        <p:txBody>
          <a:bodyPr wrap="square" rtlCol="0">
            <a:spAutoFit/>
          </a:bodyPr>
          <a:lstStyle/>
          <a:p>
            <a:pPr algn="just">
              <a:spcAft>
                <a:spcPct val="0"/>
              </a:spcAft>
              <a:buFont typeface="Arial" pitchFamily="34" charset="0"/>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2400" b="1" dirty="0" smtClean="0">
                <a:solidFill>
                  <a:schemeClr val="tx2"/>
                </a:solidFill>
                <a:latin typeface="+mj-lt"/>
                <a:cs typeface="Trebuchet MS"/>
              </a:rPr>
              <a:t>10 Ottobre Celebrazione della Giornata Mondiale del lavoro dignitoso</a:t>
            </a:r>
          </a:p>
          <a:p>
            <a:pPr algn="just">
              <a:spcAft>
                <a:spcPct val="0"/>
              </a:spcAft>
              <a:buFont typeface="Wingdings" pitchFamily="2" charset="2"/>
              <a:buChar char="Ø"/>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2400" b="1" dirty="0" smtClean="0">
              <a:solidFill>
                <a:schemeClr val="tx2"/>
              </a:solidFill>
              <a:latin typeface="+mj-lt"/>
              <a:cs typeface="Trebuchet MS"/>
            </a:endParaRPr>
          </a:p>
          <a:p>
            <a:pPr algn="just">
              <a:spcAft>
                <a:spcPct val="0"/>
              </a:spcAft>
              <a:buFont typeface="Arial" pitchFamily="34" charset="0"/>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2400" b="1" dirty="0" smtClean="0">
                <a:solidFill>
                  <a:schemeClr val="tx2"/>
                </a:solidFill>
                <a:latin typeface="+mj-lt"/>
                <a:cs typeface="Trebuchet MS"/>
              </a:rPr>
              <a:t>Bando di progettazione sociale 21/22 </a:t>
            </a:r>
            <a:r>
              <a:rPr lang="it-IT" sz="2400" dirty="0" smtClean="0">
                <a:solidFill>
                  <a:schemeClr val="tx2"/>
                </a:solidFill>
                <a:latin typeface="+mj-lt"/>
                <a:cs typeface="Trebuchet MS"/>
              </a:rPr>
              <a:t>(La celebrazione dei quindici anni del bando di progettazione sociale determinerà un rilancio dell’iniziativa per i prossimi anni)</a:t>
            </a:r>
            <a:endParaRPr lang="it-IT" sz="2400" b="1" dirty="0" smtClean="0">
              <a:solidFill>
                <a:schemeClr val="tx2"/>
              </a:solidFill>
              <a:latin typeface="+mj-lt"/>
              <a:cs typeface="Trebuchet MS"/>
            </a:endParaRPr>
          </a:p>
          <a:p>
            <a:pPr algn="just">
              <a:spcAft>
                <a:spcPct val="0"/>
              </a:spcAft>
              <a:buFont typeface="Wingdings" pitchFamily="2" charset="2"/>
              <a:buChar char="Ø"/>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endParaRPr lang="it-IT" sz="2400" b="1" dirty="0" smtClean="0">
              <a:solidFill>
                <a:schemeClr val="tx2"/>
              </a:solidFill>
              <a:latin typeface="+mj-lt"/>
              <a:cs typeface="Trebuchet MS"/>
            </a:endParaRPr>
          </a:p>
          <a:p>
            <a:pPr algn="just">
              <a:spcAft>
                <a:spcPct val="0"/>
              </a:spcAft>
              <a:buFont typeface="Arial" pitchFamily="34" charset="0"/>
              <a:buChar char="•"/>
              <a:tabLst>
                <a:tab pos="537588" algn="l"/>
                <a:tab pos="1075175" algn="l"/>
                <a:tab pos="1612763" algn="l"/>
                <a:tab pos="2150350" algn="l"/>
                <a:tab pos="2687938" algn="l"/>
                <a:tab pos="3225525" algn="l"/>
                <a:tab pos="3763113" algn="l"/>
                <a:tab pos="4300700" algn="l"/>
                <a:tab pos="4838288" algn="l"/>
                <a:tab pos="5375875" algn="l"/>
                <a:tab pos="5913463" algn="l"/>
                <a:tab pos="6451050" algn="l"/>
                <a:tab pos="6988638" algn="l"/>
                <a:tab pos="7526225" algn="l"/>
                <a:tab pos="8063813" algn="l"/>
                <a:tab pos="8601400" algn="l"/>
                <a:tab pos="9138988" algn="l"/>
                <a:tab pos="9676575" algn="l"/>
                <a:tab pos="10214163" algn="l"/>
                <a:tab pos="10751750" algn="l"/>
              </a:tabLst>
            </a:pPr>
            <a:r>
              <a:rPr lang="it-IT" sz="2400" b="1" dirty="0" smtClean="0">
                <a:solidFill>
                  <a:schemeClr val="tx2"/>
                </a:solidFill>
                <a:latin typeface="+mj-lt"/>
                <a:cs typeface="Trebuchet MS"/>
              </a:rPr>
              <a:t>Anno di San Giuseppe</a:t>
            </a:r>
            <a:endParaRPr lang="it-IT" sz="2400" b="1" dirty="0">
              <a:solidFill>
                <a:schemeClr val="tx2"/>
              </a:solidFill>
              <a:latin typeface="+mj-lt"/>
              <a:cs typeface="Trebuchet MS"/>
            </a:endParaRPr>
          </a:p>
        </p:txBody>
      </p:sp>
      <p:sp>
        <p:nvSpPr>
          <p:cNvPr id="6" name="CasellaDiTesto 5"/>
          <p:cNvSpPr txBox="1"/>
          <p:nvPr/>
        </p:nvSpPr>
        <p:spPr>
          <a:xfrm>
            <a:off x="1386682" y="2204864"/>
            <a:ext cx="3672408" cy="1569660"/>
          </a:xfrm>
          <a:prstGeom prst="rect">
            <a:avLst/>
          </a:prstGeom>
          <a:noFill/>
        </p:spPr>
        <p:txBody>
          <a:bodyPr wrap="square" rtlCol="0">
            <a:spAutoFit/>
          </a:bodyPr>
          <a:lstStyle/>
          <a:p>
            <a:pPr algn="ctr"/>
            <a:r>
              <a:rPr lang="it-IT" sz="4800" b="1" spc="50" dirty="0" smtClean="0">
                <a:ln w="12700" cmpd="sng">
                  <a:solidFill>
                    <a:schemeClr val="accent6">
                      <a:satMod val="120000"/>
                      <a:shade val="80000"/>
                    </a:schemeClr>
                  </a:solidFill>
                  <a:prstDash val="solid"/>
                </a:ln>
                <a:solidFill>
                  <a:schemeClr val="accent6"/>
                </a:solidFill>
                <a:effectLst>
                  <a:glow rad="53100">
                    <a:schemeClr val="accent6">
                      <a:satMod val="180000"/>
                      <a:alpha val="30000"/>
                    </a:schemeClr>
                  </a:glow>
                </a:effectLst>
                <a:latin typeface="+mj-lt"/>
                <a:cs typeface="Trebuchet MS"/>
              </a:rPr>
              <a:t>Iniziative </a:t>
            </a:r>
            <a:endParaRPr lang="it-IT" sz="4800" b="1" spc="50" dirty="0" smtClean="0">
              <a:ln w="12700" cmpd="sng">
                <a:solidFill>
                  <a:schemeClr val="accent6">
                    <a:satMod val="120000"/>
                    <a:shade val="80000"/>
                  </a:schemeClr>
                </a:solidFill>
                <a:prstDash val="solid"/>
              </a:ln>
              <a:solidFill>
                <a:schemeClr val="accent6"/>
              </a:solidFill>
              <a:effectLst>
                <a:glow rad="53100">
                  <a:schemeClr val="accent6">
                    <a:satMod val="180000"/>
                    <a:alpha val="30000"/>
                  </a:schemeClr>
                </a:glow>
              </a:effectLst>
            </a:endParaRPr>
          </a:p>
          <a:p>
            <a:pPr algn="ctr"/>
            <a:r>
              <a:rPr lang="it-IT" sz="4800" b="1" dirty="0" smtClean="0">
                <a:solidFill>
                  <a:schemeClr val="accent6"/>
                </a:solidFill>
                <a:latin typeface="+mj-lt"/>
                <a:cs typeface="Trebuchet MS"/>
              </a:rPr>
              <a:t>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170658" y="1196752"/>
            <a:ext cx="10411004" cy="648071"/>
          </a:xfrm>
          <a:prstGeom prst="rect">
            <a:avLst/>
          </a:prstGeom>
        </p:spPr>
        <p:txBody>
          <a:bodyPr spcFirstLastPara="1" wrap="square" lIns="120603" tIns="120603" rIns="120603" bIns="120603" anchor="t" anchorCtr="0">
            <a:noAutofit/>
          </a:bodyPr>
          <a:lstStyle/>
          <a:p>
            <a:pPr>
              <a:buSzPct val="40909"/>
            </a:pPr>
            <a:r>
              <a:rPr lang="it" sz="2800" dirty="0"/>
              <a:t>Area </a:t>
            </a:r>
            <a:r>
              <a:rPr lang="it" sz="2800" dirty="0" smtClean="0"/>
              <a:t>Internazionale/Forum </a:t>
            </a:r>
            <a:r>
              <a:rPr lang="it" sz="2800" dirty="0"/>
              <a:t>Internazionale Azione Cattolica</a:t>
            </a:r>
            <a:endParaRPr sz="2800" dirty="0"/>
          </a:p>
        </p:txBody>
      </p:sp>
      <p:sp>
        <p:nvSpPr>
          <p:cNvPr id="55" name="Google Shape;55;p13"/>
          <p:cNvSpPr txBox="1">
            <a:spLocks noGrp="1"/>
          </p:cNvSpPr>
          <p:nvPr>
            <p:ph type="body" idx="1"/>
          </p:nvPr>
        </p:nvSpPr>
        <p:spPr>
          <a:xfrm>
            <a:off x="954634" y="3429000"/>
            <a:ext cx="5472608" cy="2520280"/>
          </a:xfrm>
          <a:prstGeom prst="rect">
            <a:avLst/>
          </a:prstGeom>
        </p:spPr>
        <p:txBody>
          <a:bodyPr spcFirstLastPara="1" wrap="square" lIns="120603" tIns="120603" rIns="120603" bIns="120603" anchor="t" anchorCtr="0">
            <a:normAutofit/>
          </a:bodyPr>
          <a:lstStyle/>
          <a:p>
            <a:pPr marL="0" indent="0">
              <a:buNone/>
            </a:pPr>
            <a:endParaRPr sz="1700" b="1" dirty="0">
              <a:solidFill>
                <a:srgbClr val="222222"/>
              </a:solidFill>
            </a:endParaRPr>
          </a:p>
          <a:p>
            <a:pPr marL="0" indent="0">
              <a:spcBef>
                <a:spcPts val="1583"/>
              </a:spcBef>
              <a:buNone/>
            </a:pPr>
            <a:r>
              <a:rPr lang="it" sz="1700" b="1" dirty="0" smtClean="0">
                <a:solidFill>
                  <a:srgbClr val="222222"/>
                </a:solidFill>
              </a:rPr>
              <a:t>	</a:t>
            </a:r>
          </a:p>
          <a:p>
            <a:pPr marL="0" indent="0">
              <a:spcBef>
                <a:spcPts val="1583"/>
              </a:spcBef>
              <a:buNone/>
            </a:pPr>
            <a:endParaRPr sz="1600" dirty="0">
              <a:solidFill>
                <a:srgbClr val="222222"/>
              </a:solidFill>
            </a:endParaRPr>
          </a:p>
          <a:p>
            <a:pPr marL="0" indent="0">
              <a:spcBef>
                <a:spcPts val="1583"/>
              </a:spcBef>
              <a:buClr>
                <a:schemeClr val="dk1"/>
              </a:buClr>
              <a:buSzPts val="1100"/>
              <a:buNone/>
            </a:pPr>
            <a:endParaRPr sz="1600" dirty="0">
              <a:solidFill>
                <a:srgbClr val="222222"/>
              </a:solidFill>
            </a:endParaRPr>
          </a:p>
          <a:p>
            <a:pPr marL="0" indent="0">
              <a:spcBef>
                <a:spcPts val="1583"/>
              </a:spcBef>
              <a:spcAft>
                <a:spcPts val="1583"/>
              </a:spcAft>
              <a:buNone/>
            </a:pPr>
            <a:endParaRPr dirty="0"/>
          </a:p>
        </p:txBody>
      </p:sp>
      <p:pic>
        <p:nvPicPr>
          <p:cNvPr id="56" name="Google Shape;56;p13"/>
          <p:cNvPicPr preferRelativeResize="0"/>
          <p:nvPr/>
        </p:nvPicPr>
        <p:blipFill rotWithShape="1">
          <a:blip r:embed="rId3" cstate="print">
            <a:alphaModFix/>
          </a:blip>
          <a:srcRect l="7287" t="9140" r="7973" b="19056"/>
          <a:stretch/>
        </p:blipFill>
        <p:spPr>
          <a:xfrm>
            <a:off x="7363346" y="2060848"/>
            <a:ext cx="4218316" cy="1581752"/>
          </a:xfrm>
          <a:prstGeom prst="rect">
            <a:avLst/>
          </a:prstGeom>
          <a:noFill/>
          <a:ln>
            <a:noFill/>
          </a:ln>
        </p:spPr>
      </p:pic>
      <p:pic>
        <p:nvPicPr>
          <p:cNvPr id="57" name="Google Shape;57;p13"/>
          <p:cNvPicPr preferRelativeResize="0"/>
          <p:nvPr/>
        </p:nvPicPr>
        <p:blipFill rotWithShape="1">
          <a:blip r:embed="rId4" cstate="print">
            <a:alphaModFix/>
          </a:blip>
          <a:srcRect l="8328" t="26981" r="13319" b="32571"/>
          <a:stretch/>
        </p:blipFill>
        <p:spPr>
          <a:xfrm>
            <a:off x="7723386" y="3861048"/>
            <a:ext cx="3744416" cy="1985831"/>
          </a:xfrm>
          <a:prstGeom prst="rect">
            <a:avLst/>
          </a:prstGeom>
          <a:noFill/>
          <a:ln>
            <a:noFill/>
          </a:ln>
        </p:spPr>
      </p:pic>
      <p:sp>
        <p:nvSpPr>
          <p:cNvPr id="6" name="CasellaDiTesto 5"/>
          <p:cNvSpPr txBox="1"/>
          <p:nvPr/>
        </p:nvSpPr>
        <p:spPr>
          <a:xfrm>
            <a:off x="1314674" y="1916832"/>
            <a:ext cx="5760640" cy="1200329"/>
          </a:xfrm>
          <a:prstGeom prst="rect">
            <a:avLst/>
          </a:prstGeom>
          <a:noFill/>
        </p:spPr>
        <p:txBody>
          <a:bodyPr wrap="square" rtlCol="0">
            <a:spAutoFit/>
          </a:bodyPr>
          <a:lstStyle/>
          <a:p>
            <a:pPr algn="just">
              <a:spcBef>
                <a:spcPts val="1583"/>
              </a:spcBef>
            </a:pPr>
            <a:r>
              <a:rPr lang="it-IT" sz="1800" b="1" dirty="0" smtClean="0">
                <a:solidFill>
                  <a:srgbClr val="222222"/>
                </a:solidFill>
              </a:rPr>
              <a:t>30° FIAC “Azione Cattolica Passione Cattolica” - Roma e online, 26-27 novembre 2021. </a:t>
            </a:r>
            <a:r>
              <a:rPr lang="it-IT" sz="1800" dirty="0" smtClean="0">
                <a:solidFill>
                  <a:schemeClr val="dk1"/>
                </a:solidFill>
              </a:rPr>
              <a:t>Festeggiamo insieme alle Ac di tutto il mondo il 30° anniversario dalla nascita del Forum Internazionale Azione Cattolica.</a:t>
            </a:r>
            <a:endParaRPr lang="it-IT" sz="1800" dirty="0">
              <a:solidFill>
                <a:schemeClr val="dk1"/>
              </a:solidFill>
            </a:endParaRPr>
          </a:p>
        </p:txBody>
      </p:sp>
      <p:sp>
        <p:nvSpPr>
          <p:cNvPr id="7" name="CasellaDiTesto 6"/>
          <p:cNvSpPr txBox="1"/>
          <p:nvPr/>
        </p:nvSpPr>
        <p:spPr>
          <a:xfrm>
            <a:off x="1314674" y="3356992"/>
            <a:ext cx="5472608" cy="2308324"/>
          </a:xfrm>
          <a:prstGeom prst="rect">
            <a:avLst/>
          </a:prstGeom>
          <a:noFill/>
        </p:spPr>
        <p:txBody>
          <a:bodyPr wrap="square" rtlCol="0">
            <a:spAutoFit/>
          </a:bodyPr>
          <a:lstStyle/>
          <a:p>
            <a:pPr algn="just">
              <a:spcBef>
                <a:spcPts val="1583"/>
              </a:spcBef>
              <a:buClr>
                <a:schemeClr val="dk1"/>
              </a:buClr>
              <a:buSzPts val="1100"/>
            </a:pPr>
            <a:r>
              <a:rPr lang="it-IT" sz="1800" b="1" dirty="0" smtClean="0">
                <a:solidFill>
                  <a:srgbClr val="222222"/>
                </a:solidFill>
              </a:rPr>
              <a:t>Progetto </a:t>
            </a:r>
            <a:r>
              <a:rPr lang="it-IT" sz="1800" b="1" dirty="0" err="1" smtClean="0">
                <a:solidFill>
                  <a:srgbClr val="222222"/>
                </a:solidFill>
              </a:rPr>
              <a:t>Erasmus+</a:t>
            </a:r>
            <a:r>
              <a:rPr lang="it-IT" sz="1800" b="1" dirty="0" smtClean="0">
                <a:solidFill>
                  <a:srgbClr val="222222"/>
                </a:solidFill>
              </a:rPr>
              <a:t> “</a:t>
            </a:r>
            <a:r>
              <a:rPr lang="it-IT" sz="1800" b="1" dirty="0" err="1" smtClean="0">
                <a:solidFill>
                  <a:srgbClr val="222222"/>
                </a:solidFill>
              </a:rPr>
              <a:t>Supporting</a:t>
            </a:r>
            <a:r>
              <a:rPr lang="it-IT" sz="1800" b="1" dirty="0" smtClean="0">
                <a:solidFill>
                  <a:srgbClr val="222222"/>
                </a:solidFill>
              </a:rPr>
              <a:t> </a:t>
            </a:r>
            <a:r>
              <a:rPr lang="it-IT" sz="1800" b="1" dirty="0" err="1" smtClean="0">
                <a:solidFill>
                  <a:srgbClr val="222222"/>
                </a:solidFill>
              </a:rPr>
              <a:t>Volunteers</a:t>
            </a:r>
            <a:r>
              <a:rPr lang="it-IT" sz="1800" b="1" dirty="0" smtClean="0">
                <a:solidFill>
                  <a:srgbClr val="222222"/>
                </a:solidFill>
              </a:rPr>
              <a:t> in </a:t>
            </a:r>
            <a:r>
              <a:rPr lang="it-IT" sz="1800" b="1" dirty="0" err="1" smtClean="0">
                <a:solidFill>
                  <a:srgbClr val="222222"/>
                </a:solidFill>
              </a:rPr>
              <a:t>Youth</a:t>
            </a:r>
            <a:r>
              <a:rPr lang="it-IT" sz="1800" b="1" dirty="0" smtClean="0">
                <a:solidFill>
                  <a:srgbClr val="222222"/>
                </a:solidFill>
              </a:rPr>
              <a:t> </a:t>
            </a:r>
            <a:r>
              <a:rPr lang="it-IT" sz="1800" b="1" dirty="0" err="1" smtClean="0">
                <a:solidFill>
                  <a:srgbClr val="222222"/>
                </a:solidFill>
              </a:rPr>
              <a:t>Organizations</a:t>
            </a:r>
            <a:r>
              <a:rPr lang="it-IT" sz="1800" b="1" dirty="0" smtClean="0">
                <a:solidFill>
                  <a:srgbClr val="222222"/>
                </a:solidFill>
              </a:rPr>
              <a:t>” (SVYO)​: </a:t>
            </a:r>
            <a:r>
              <a:rPr lang="it-IT" sz="1800" dirty="0" smtClean="0">
                <a:solidFill>
                  <a:schemeClr val="dk1"/>
                </a:solidFill>
              </a:rPr>
              <a:t>il Settore Giovani di Ac partecipa insieme ai giovani delle Ac di Malta, Romania e Spagna, con la collaborazione del FIAC. Obiettivo del progetto è quello di meglio comprendere i bisogni formativi dei giovani educatori nelle nostre associazioni, attraverso la realizzazione di una ricerca che coinvolgerà tutti i giovani delle Ac dei paesi partecipanti. </a:t>
            </a:r>
            <a:endParaRPr lang="it-IT" sz="1800" b="1" dirty="0">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9520" y="836712"/>
            <a:ext cx="10791349" cy="1008112"/>
          </a:xfrm>
        </p:spPr>
        <p:txBody>
          <a:bodyPr>
            <a:normAutofit/>
          </a:bodyPr>
          <a:lstStyle/>
          <a:p>
            <a:pPr algn="l"/>
            <a:r>
              <a:rPr lang="it-IT" b="1" dirty="0" smtClean="0"/>
              <a:t>	</a:t>
            </a:r>
            <a:r>
              <a:rPr lang="it-IT" b="1" dirty="0" smtClean="0">
                <a:solidFill>
                  <a:schemeClr val="tx2"/>
                </a:solidFill>
              </a:rPr>
              <a:t>Fissi su di Lui</a:t>
            </a:r>
            <a:endParaRPr lang="it-IT" dirty="0">
              <a:solidFill>
                <a:schemeClr val="tx2"/>
              </a:solidFill>
            </a:endParaRPr>
          </a:p>
        </p:txBody>
      </p:sp>
      <p:sp>
        <p:nvSpPr>
          <p:cNvPr id="3" name="Segnaposto contenuto 2"/>
          <p:cNvSpPr>
            <a:spLocks noGrp="1"/>
          </p:cNvSpPr>
          <p:nvPr>
            <p:ph idx="1"/>
          </p:nvPr>
        </p:nvSpPr>
        <p:spPr>
          <a:xfrm>
            <a:off x="954634" y="1988839"/>
            <a:ext cx="6336704" cy="4137327"/>
          </a:xfrm>
        </p:spPr>
        <p:txBody>
          <a:bodyPr>
            <a:normAutofit fontScale="40000" lnSpcReduction="20000"/>
          </a:bodyPr>
          <a:lstStyle/>
          <a:p>
            <a:pPr>
              <a:buNone/>
            </a:pPr>
            <a:r>
              <a:rPr lang="it-IT" dirty="0" smtClean="0"/>
              <a:t>	</a:t>
            </a:r>
            <a:endParaRPr lang="it-IT" sz="4500" b="1" dirty="0" smtClean="0"/>
          </a:p>
          <a:p>
            <a:pPr algn="just">
              <a:buNone/>
            </a:pPr>
            <a:r>
              <a:rPr lang="it-IT" dirty="0" smtClean="0"/>
              <a:t>	 </a:t>
            </a:r>
            <a:r>
              <a:rPr lang="it-IT" sz="4500" dirty="0" smtClean="0">
                <a:solidFill>
                  <a:schemeClr val="tx2"/>
                </a:solidFill>
              </a:rPr>
              <a:t>L’icona biblica (</a:t>
            </a:r>
            <a:r>
              <a:rPr lang="it-IT" sz="4500" i="1" dirty="0" err="1" smtClean="0">
                <a:solidFill>
                  <a:schemeClr val="tx2"/>
                </a:solidFill>
              </a:rPr>
              <a:t>Lc</a:t>
            </a:r>
            <a:r>
              <a:rPr lang="it-IT" sz="4500" i="1" dirty="0" smtClean="0">
                <a:solidFill>
                  <a:schemeClr val="tx2"/>
                </a:solidFill>
              </a:rPr>
              <a:t> 4,14-21</a:t>
            </a:r>
            <a:r>
              <a:rPr lang="it-IT" sz="4500" dirty="0" smtClean="0">
                <a:solidFill>
                  <a:schemeClr val="tx2"/>
                </a:solidFill>
              </a:rPr>
              <a:t>) ci invita alla contemplazione, a spalancare gli occhi stupiti davanti a Gesù, accogliendo una novità che scuote e rigenera. </a:t>
            </a:r>
          </a:p>
          <a:p>
            <a:pPr algn="just">
              <a:buNone/>
            </a:pPr>
            <a:r>
              <a:rPr lang="it-IT" sz="4500" dirty="0" smtClean="0">
                <a:solidFill>
                  <a:schemeClr val="tx2"/>
                </a:solidFill>
              </a:rPr>
              <a:t>	La contemplazione del Signore, lo sguardo fisso su di Lui, deve infatti sollecitarci, in particolare in una stagione ancora complessa ma allo stesso tempo ricca di speranza come quella attuale, ad avere lo stesso sguardo di Gesù, a essere attenti alla realtà che siamo chiamati ad abitare e servire e ad averne cura. </a:t>
            </a:r>
          </a:p>
          <a:p>
            <a:pPr algn="just">
              <a:buNone/>
            </a:pPr>
            <a:r>
              <a:rPr lang="it-IT" sz="4500" dirty="0" smtClean="0">
                <a:solidFill>
                  <a:schemeClr val="tx2"/>
                </a:solidFill>
              </a:rPr>
              <a:t>	Se Lui è sempre presente, chi desidera camminare sulla via della prossimità può divenire il buon ”giardiniere” che fa fiorire la vita associativa. Che i nostri occhi stupiti abbiano davvero incontrato Gesù lo si vedrà da come saremo misericordiosi e ospitali verso ogni fratello.</a:t>
            </a:r>
            <a:endParaRPr lang="it-IT" sz="4500" dirty="0">
              <a:solidFill>
                <a:schemeClr val="tx2"/>
              </a:solidFill>
            </a:endParaRPr>
          </a:p>
        </p:txBody>
      </p:sp>
      <p:pic>
        <p:nvPicPr>
          <p:cNvPr id="1027" name="Picture 3" descr="C:\Users\i.deleonardis\Desktop\Manifesti-2021-221717.jpg"/>
          <p:cNvPicPr>
            <a:picLocks noChangeAspect="1" noChangeArrowheads="1"/>
          </p:cNvPicPr>
          <p:nvPr/>
        </p:nvPicPr>
        <p:blipFill>
          <a:blip r:embed="rId2" cstate="print"/>
          <a:srcRect/>
          <a:stretch>
            <a:fillRect/>
          </a:stretch>
        </p:blipFill>
        <p:spPr bwMode="auto">
          <a:xfrm>
            <a:off x="7867402" y="1133981"/>
            <a:ext cx="3582169" cy="46712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26642" y="1916833"/>
            <a:ext cx="7560840" cy="3816424"/>
          </a:xfrm>
        </p:spPr>
        <p:txBody>
          <a:bodyPr>
            <a:normAutofit fontScale="92500"/>
          </a:bodyPr>
          <a:lstStyle/>
          <a:p>
            <a:pPr>
              <a:lnSpc>
                <a:spcPct val="150000"/>
              </a:lnSpc>
              <a:buNone/>
            </a:pPr>
            <a:r>
              <a:rPr lang="it-IT" dirty="0" smtClean="0">
                <a:solidFill>
                  <a:srgbClr val="002060"/>
                </a:solidFill>
              </a:rPr>
              <a:t>	</a:t>
            </a:r>
            <a:r>
              <a:rPr lang="it-IT" sz="2800" dirty="0" smtClean="0">
                <a:solidFill>
                  <a:srgbClr val="002060"/>
                </a:solidFill>
              </a:rPr>
              <a:t>La proposta formativa </a:t>
            </a:r>
          </a:p>
          <a:p>
            <a:pPr>
              <a:lnSpc>
                <a:spcPct val="150000"/>
              </a:lnSpc>
              <a:buNone/>
            </a:pPr>
            <a:r>
              <a:rPr lang="it-IT" sz="2800" dirty="0" smtClean="0">
                <a:solidFill>
                  <a:srgbClr val="002060"/>
                </a:solidFill>
              </a:rPr>
              <a:t>	“</a:t>
            </a:r>
            <a:r>
              <a:rPr lang="it-IT" sz="2800" b="1" dirty="0" smtClean="0">
                <a:solidFill>
                  <a:srgbClr val="C00000"/>
                </a:solidFill>
              </a:rPr>
              <a:t>QUESTIONE </a:t>
            </a:r>
            <a:r>
              <a:rPr lang="it-IT" sz="2800" b="1" dirty="0" err="1" smtClean="0">
                <a:solidFill>
                  <a:srgbClr val="C00000"/>
                </a:solidFill>
              </a:rPr>
              <a:t>DI</a:t>
            </a:r>
            <a:r>
              <a:rPr lang="it-IT" sz="2800" b="1" dirty="0" smtClean="0">
                <a:solidFill>
                  <a:srgbClr val="C00000"/>
                </a:solidFill>
              </a:rPr>
              <a:t> SGUARDI</a:t>
            </a:r>
            <a:r>
              <a:rPr lang="it-IT" sz="2800" dirty="0" smtClean="0">
                <a:solidFill>
                  <a:srgbClr val="002060"/>
                </a:solidFill>
              </a:rPr>
              <a:t>” vuole accompagnare gli adulti nel diventare consapevoli che lo </a:t>
            </a:r>
            <a:r>
              <a:rPr lang="it-IT" sz="2800" b="1" dirty="0" smtClean="0">
                <a:solidFill>
                  <a:srgbClr val="C00000"/>
                </a:solidFill>
              </a:rPr>
              <a:t>sguardo amorevole di Gesù </a:t>
            </a:r>
            <a:r>
              <a:rPr lang="it-IT" sz="2800" dirty="0" smtClean="0">
                <a:solidFill>
                  <a:srgbClr val="002060"/>
                </a:solidFill>
              </a:rPr>
              <a:t>cambia il modo di ciascuno di vedere le cose, e soprattutto di coloro che stanno accanto. </a:t>
            </a:r>
          </a:p>
          <a:p>
            <a:pPr>
              <a:buNone/>
            </a:pPr>
            <a:endParaRPr lang="it-IT" sz="2800" dirty="0"/>
          </a:p>
        </p:txBody>
      </p:sp>
      <p:pic>
        <p:nvPicPr>
          <p:cNvPr id="6" name="Immagine 5" descr="Immagine che contiene testo&#10;&#10;Descrizione generata automaticamente">
            <a:extLst>
              <a:ext uri="{FF2B5EF4-FFF2-40B4-BE49-F238E27FC236}">
                <a16:creationId xmlns:a16="http://schemas.microsoft.com/office/drawing/2014/main" xmlns="" id="{8384368D-C5FF-4088-8507-679C6CD02DCC}"/>
              </a:ext>
            </a:extLst>
          </p:cNvPr>
          <p:cNvPicPr>
            <a:picLocks noChangeAspect="1"/>
          </p:cNvPicPr>
          <p:nvPr/>
        </p:nvPicPr>
        <p:blipFill rotWithShape="1">
          <a:blip r:embed="rId2" cstate="print"/>
          <a:srcRect t="8760" b="38495"/>
          <a:stretch/>
        </p:blipFill>
        <p:spPr>
          <a:xfrm rot="566914">
            <a:off x="8208855" y="2440250"/>
            <a:ext cx="3087596" cy="2660563"/>
          </a:xfrm>
          <a:prstGeom prst="rect">
            <a:avLst/>
          </a:prstGeom>
          <a:effectLst>
            <a:softEdge rad="317500"/>
          </a:effectLst>
        </p:spPr>
      </p:pic>
      <p:pic>
        <p:nvPicPr>
          <p:cNvPr id="7" name="Immagin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071365">
            <a:off x="5946680" y="397456"/>
            <a:ext cx="1560682" cy="23535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54650" y="1600202"/>
            <a:ext cx="5040559" cy="4205063"/>
          </a:xfrm>
        </p:spPr>
        <p:txBody>
          <a:bodyPr>
            <a:normAutofit fontScale="85000" lnSpcReduction="10000"/>
          </a:bodyPr>
          <a:lstStyle/>
          <a:p>
            <a:pPr algn="just">
              <a:lnSpc>
                <a:spcPct val="150000"/>
              </a:lnSpc>
              <a:buNone/>
            </a:pPr>
            <a:r>
              <a:rPr lang="it-IT" sz="2500" dirty="0" smtClean="0">
                <a:solidFill>
                  <a:srgbClr val="002060"/>
                </a:solidFill>
              </a:rPr>
              <a:t>	</a:t>
            </a:r>
            <a:r>
              <a:rPr lang="it-IT" sz="2800" dirty="0" smtClean="0">
                <a:solidFill>
                  <a:srgbClr val="002060"/>
                </a:solidFill>
              </a:rPr>
              <a:t>Rende </a:t>
            </a:r>
            <a:r>
              <a:rPr lang="it-IT" sz="2800" b="1" dirty="0" smtClean="0">
                <a:solidFill>
                  <a:srgbClr val="C00000"/>
                </a:solidFill>
              </a:rPr>
              <a:t>capaci di scorgere </a:t>
            </a:r>
            <a:r>
              <a:rPr lang="it-IT" sz="2800" dirty="0" smtClean="0">
                <a:solidFill>
                  <a:srgbClr val="002060"/>
                </a:solidFill>
              </a:rPr>
              <a:t>in </a:t>
            </a:r>
            <a:r>
              <a:rPr lang="it-IT" sz="2800" b="1" dirty="0" smtClean="0">
                <a:solidFill>
                  <a:srgbClr val="C00000"/>
                </a:solidFill>
              </a:rPr>
              <a:t>ogni persona</a:t>
            </a:r>
            <a:r>
              <a:rPr lang="it-IT" sz="2800" dirty="0" smtClean="0">
                <a:solidFill>
                  <a:srgbClr val="002060"/>
                </a:solidFill>
              </a:rPr>
              <a:t>, al di là delle sue capacità e delle sue cadute, un figlio di Dio da sempre amato, un fratello o una sorella che non si può ignorare, con il quale intraprendere un </a:t>
            </a:r>
            <a:r>
              <a:rPr lang="it-IT" sz="2800" b="1" dirty="0" smtClean="0">
                <a:solidFill>
                  <a:srgbClr val="C00000"/>
                </a:solidFill>
              </a:rPr>
              <a:t>cammino condiviso </a:t>
            </a:r>
            <a:r>
              <a:rPr lang="it-IT" sz="2800" dirty="0" smtClean="0">
                <a:solidFill>
                  <a:srgbClr val="002060"/>
                </a:solidFill>
              </a:rPr>
              <a:t>al </a:t>
            </a:r>
            <a:r>
              <a:rPr lang="it-IT" sz="2800" b="1" dirty="0" smtClean="0">
                <a:solidFill>
                  <a:srgbClr val="C00000"/>
                </a:solidFill>
              </a:rPr>
              <a:t>servizio</a:t>
            </a:r>
            <a:r>
              <a:rPr lang="it-IT" sz="2800" dirty="0" smtClean="0">
                <a:solidFill>
                  <a:srgbClr val="002060"/>
                </a:solidFill>
              </a:rPr>
              <a:t> della Chiesa e del mondo.</a:t>
            </a:r>
            <a:endParaRPr lang="it-IT" sz="2800" dirty="0"/>
          </a:p>
        </p:txBody>
      </p:sp>
      <p:pic>
        <p:nvPicPr>
          <p:cNvPr id="4" name="Immagine 3">
            <a:extLst>
              <a:ext uri="{FF2B5EF4-FFF2-40B4-BE49-F238E27FC236}">
                <a16:creationId xmlns:a16="http://schemas.microsoft.com/office/drawing/2014/main" xmlns="" id="{A63EA892-A7AA-4DD1-BA56-F1235033DEB1}"/>
              </a:ext>
            </a:extLst>
          </p:cNvPr>
          <p:cNvPicPr>
            <a:picLocks noChangeAspect="1"/>
          </p:cNvPicPr>
          <p:nvPr/>
        </p:nvPicPr>
        <p:blipFill>
          <a:blip r:embed="rId2" cstate="print"/>
          <a:stretch>
            <a:fillRect/>
          </a:stretch>
        </p:blipFill>
        <p:spPr>
          <a:xfrm rot="841308">
            <a:off x="5738080" y="2171454"/>
            <a:ext cx="5406179" cy="2703091"/>
          </a:xfrm>
          <a:prstGeom prst="rect">
            <a:avLst/>
          </a:prstGeom>
          <a:effectLst>
            <a:softEdge rad="635000"/>
          </a:effectLst>
        </p:spPr>
      </p:pic>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845936">
            <a:off x="6571258" y="188640"/>
            <a:ext cx="1215970" cy="18336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059090" y="188640"/>
            <a:ext cx="2385754" cy="2385754"/>
          </a:xfrm>
          <a:prstGeom prst="rect">
            <a:avLst/>
          </a:prstGeom>
        </p:spPr>
      </p:pic>
      <p:sp>
        <p:nvSpPr>
          <p:cNvPr id="5" name="CasellaDiTesto 4"/>
          <p:cNvSpPr txBox="1"/>
          <p:nvPr/>
        </p:nvSpPr>
        <p:spPr>
          <a:xfrm>
            <a:off x="1026642" y="2420888"/>
            <a:ext cx="10081119" cy="3323951"/>
          </a:xfrm>
          <a:prstGeom prst="rect">
            <a:avLst/>
          </a:prstGeom>
          <a:noFill/>
        </p:spPr>
        <p:txBody>
          <a:bodyPr wrap="square" lIns="91398" tIns="45702" rIns="91398" bIns="45702" rtlCol="0">
            <a:spAutoFit/>
          </a:bodyPr>
          <a:lstStyle/>
          <a:p>
            <a:pPr algn="just">
              <a:lnSpc>
                <a:spcPct val="150000"/>
              </a:lnSpc>
              <a:spcBef>
                <a:spcPts val="1201"/>
              </a:spcBef>
            </a:pPr>
            <a:r>
              <a:rPr lang="it-IT" sz="2000" b="1" i="1" dirty="0" smtClean="0">
                <a:solidFill>
                  <a:schemeClr val="tx2"/>
                </a:solidFill>
                <a:ea typeface="Calibri"/>
                <a:cs typeface="Calibri"/>
                <a:sym typeface="Calibri"/>
              </a:rPr>
              <a:t>Non ve ne accorgete?</a:t>
            </a:r>
            <a:r>
              <a:rPr lang="it-IT" sz="2000" dirty="0" smtClean="0">
                <a:solidFill>
                  <a:schemeClr val="tx2"/>
                </a:solidFill>
                <a:ea typeface="Calibri"/>
                <a:cs typeface="Calibri"/>
                <a:sym typeface="Calibri"/>
              </a:rPr>
              <a:t> È l’interrogativo che accompagna il percorso formativo dei </a:t>
            </a:r>
            <a:r>
              <a:rPr lang="it-IT" sz="2000" b="1" dirty="0" smtClean="0">
                <a:solidFill>
                  <a:schemeClr val="tx2"/>
                </a:solidFill>
                <a:ea typeface="Calibri"/>
                <a:cs typeface="Calibri"/>
                <a:sym typeface="Calibri"/>
              </a:rPr>
              <a:t>giovani</a:t>
            </a:r>
            <a:r>
              <a:rPr lang="it-IT" sz="2000" dirty="0" smtClean="0">
                <a:solidFill>
                  <a:schemeClr val="tx2"/>
                </a:solidFill>
                <a:ea typeface="Calibri"/>
                <a:cs typeface="Calibri"/>
                <a:sym typeface="Calibri"/>
              </a:rPr>
              <a:t> in questo anno associativo. Come giovani di Ac vogliamo guardare con coraggio, speranza e profezia al nostro tempo, lasciandoci interrogare e provocare dalle sue sfide. Attraverso le figure di Isaia, Geremia e </a:t>
            </a:r>
            <a:r>
              <a:rPr lang="it-IT" sz="2000" dirty="0" err="1" smtClean="0">
                <a:solidFill>
                  <a:schemeClr val="tx2"/>
                </a:solidFill>
                <a:ea typeface="Calibri"/>
                <a:cs typeface="Calibri"/>
                <a:sym typeface="Calibri"/>
              </a:rPr>
              <a:t>Osea</a:t>
            </a:r>
            <a:r>
              <a:rPr lang="it-IT" sz="2000" dirty="0" smtClean="0">
                <a:solidFill>
                  <a:schemeClr val="tx2"/>
                </a:solidFill>
                <a:ea typeface="Calibri"/>
                <a:cs typeface="Calibri"/>
                <a:sym typeface="Calibri"/>
              </a:rPr>
              <a:t>, siamo chiamati a riscoprire tre atteggiamenti che ci rendono profeti: essere </a:t>
            </a:r>
            <a:r>
              <a:rPr lang="it-IT" sz="2000" i="1" dirty="0" smtClean="0">
                <a:solidFill>
                  <a:schemeClr val="tx2"/>
                </a:solidFill>
                <a:ea typeface="Calibri"/>
                <a:cs typeface="Calibri"/>
                <a:sym typeface="Calibri"/>
              </a:rPr>
              <a:t>giovani portatori di un dono, protagonisti</a:t>
            </a:r>
            <a:r>
              <a:rPr lang="it-IT" sz="2000" dirty="0" smtClean="0">
                <a:solidFill>
                  <a:schemeClr val="tx2"/>
                </a:solidFill>
                <a:ea typeface="Calibri"/>
                <a:cs typeface="Calibri"/>
                <a:sym typeface="Calibri"/>
              </a:rPr>
              <a:t> e </a:t>
            </a:r>
            <a:r>
              <a:rPr lang="it-IT" sz="2000" i="1" dirty="0" smtClean="0">
                <a:solidFill>
                  <a:schemeClr val="tx2"/>
                </a:solidFill>
                <a:ea typeface="Calibri"/>
                <a:cs typeface="Calibri"/>
                <a:sym typeface="Calibri"/>
              </a:rPr>
              <a:t>cercatori di bellezza. </a:t>
            </a:r>
            <a:r>
              <a:rPr lang="it-IT" sz="2000" dirty="0" smtClean="0">
                <a:solidFill>
                  <a:schemeClr val="tx2"/>
                </a:solidFill>
                <a:ea typeface="Calibri"/>
                <a:cs typeface="Calibri"/>
                <a:sym typeface="Calibri"/>
              </a:rPr>
              <a:t>Tra i temi chiave del percorso di quest’anno: la </a:t>
            </a:r>
            <a:r>
              <a:rPr lang="it-IT" sz="2000" b="1" dirty="0" smtClean="0">
                <a:solidFill>
                  <a:schemeClr val="tx2"/>
                </a:solidFill>
                <a:ea typeface="Calibri"/>
                <a:cs typeface="Calibri"/>
                <a:sym typeface="Calibri"/>
              </a:rPr>
              <a:t>fiducia</a:t>
            </a:r>
            <a:r>
              <a:rPr lang="it-IT" sz="2000" dirty="0" smtClean="0">
                <a:solidFill>
                  <a:schemeClr val="tx2"/>
                </a:solidFill>
                <a:ea typeface="Calibri"/>
                <a:cs typeface="Calibri"/>
                <a:sym typeface="Calibri"/>
              </a:rPr>
              <a:t>, la </a:t>
            </a:r>
            <a:r>
              <a:rPr lang="it-IT" sz="2000" b="1" dirty="0" smtClean="0">
                <a:solidFill>
                  <a:schemeClr val="tx2"/>
                </a:solidFill>
                <a:ea typeface="Calibri"/>
                <a:cs typeface="Calibri"/>
                <a:sym typeface="Calibri"/>
              </a:rPr>
              <a:t>prossimità</a:t>
            </a:r>
            <a:r>
              <a:rPr lang="it-IT" sz="2000" dirty="0" smtClean="0">
                <a:solidFill>
                  <a:schemeClr val="tx2"/>
                </a:solidFill>
                <a:ea typeface="Calibri"/>
                <a:cs typeface="Calibri"/>
                <a:sym typeface="Calibri"/>
              </a:rPr>
              <a:t> e la </a:t>
            </a:r>
            <a:r>
              <a:rPr lang="it-IT" sz="2000" b="1" dirty="0" smtClean="0">
                <a:solidFill>
                  <a:schemeClr val="tx2"/>
                </a:solidFill>
                <a:ea typeface="Calibri"/>
                <a:cs typeface="Calibri"/>
                <a:sym typeface="Calibri"/>
              </a:rPr>
              <a:t>cura sociale</a:t>
            </a:r>
            <a:r>
              <a:rPr lang="it-IT" sz="2000" dirty="0" smtClean="0">
                <a:solidFill>
                  <a:schemeClr val="tx2"/>
                </a:solidFill>
                <a:ea typeface="Calibri"/>
                <a:cs typeface="Calibri"/>
                <a:sym typeface="Calibri"/>
              </a:rPr>
              <a:t> saranno al centro della nostra formazione, alla luce del tempo particolare che siamo chiamati a vivere.</a:t>
            </a:r>
            <a:endParaRPr lang="it-IT" sz="2000" dirty="0">
              <a:solidFill>
                <a:schemeClr val="tx2"/>
              </a:solidFill>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82627" y="1600202"/>
            <a:ext cx="7056783" cy="4133056"/>
          </a:xfrm>
        </p:spPr>
        <p:txBody>
          <a:bodyPr>
            <a:normAutofit/>
          </a:bodyPr>
          <a:lstStyle/>
          <a:p>
            <a:pPr lvl="0" algn="just">
              <a:lnSpc>
                <a:spcPct val="150000"/>
              </a:lnSpc>
              <a:buNone/>
            </a:pPr>
            <a:r>
              <a:rPr lang="it-IT" dirty="0" smtClean="0">
                <a:solidFill>
                  <a:schemeClr val="dk1"/>
                </a:solidFill>
                <a:ea typeface="Calibri"/>
                <a:cs typeface="Calibri"/>
                <a:sym typeface="Calibri"/>
              </a:rPr>
              <a:t>	</a:t>
            </a:r>
            <a:r>
              <a:rPr lang="it-IT" sz="2000" dirty="0" smtClean="0">
                <a:solidFill>
                  <a:schemeClr val="tx2"/>
                </a:solidFill>
                <a:ea typeface="Calibri"/>
                <a:cs typeface="Calibri"/>
                <a:sym typeface="Calibri"/>
              </a:rPr>
              <a:t>Il percorso dei gruppi </a:t>
            </a:r>
            <a:r>
              <a:rPr lang="it-IT" sz="2000" b="1" dirty="0" smtClean="0">
                <a:solidFill>
                  <a:schemeClr val="tx2"/>
                </a:solidFill>
                <a:ea typeface="Calibri"/>
                <a:cs typeface="Calibri"/>
                <a:sym typeface="Calibri"/>
              </a:rPr>
              <a:t>giovanissimi</a:t>
            </a:r>
            <a:r>
              <a:rPr lang="it-IT" sz="2000" dirty="0" smtClean="0">
                <a:solidFill>
                  <a:schemeClr val="tx2"/>
                </a:solidFill>
                <a:ea typeface="Calibri"/>
                <a:cs typeface="Calibri"/>
                <a:sym typeface="Calibri"/>
              </a:rPr>
              <a:t> è incentrato sul tema del ritorno, da leggersi innanzitutto come il bisogno costante di tornare a Lui. Radici, Compagnia, Creatività e Speranza sono i temi dei quattro moduli che verranno affrontati nell’anno associativo (contenuti all’interno della guida </a:t>
            </a:r>
            <a:r>
              <a:rPr lang="it-IT" sz="2000" b="1" i="1" dirty="0" smtClean="0">
                <a:solidFill>
                  <a:schemeClr val="tx2"/>
                </a:solidFill>
                <a:ea typeface="Calibri"/>
                <a:cs typeface="Calibri"/>
                <a:sym typeface="Calibri"/>
              </a:rPr>
              <a:t>Punto di </a:t>
            </a:r>
            <a:r>
              <a:rPr lang="it-IT" sz="2000" b="1" i="1" strike="sngStrike" dirty="0" smtClean="0">
                <a:solidFill>
                  <a:schemeClr val="tx2"/>
                </a:solidFill>
                <a:ea typeface="Calibri"/>
                <a:cs typeface="Calibri"/>
                <a:sym typeface="Calibri"/>
              </a:rPr>
              <a:t>non</a:t>
            </a:r>
            <a:r>
              <a:rPr lang="it-IT" sz="2000" b="1" i="1" dirty="0" smtClean="0">
                <a:solidFill>
                  <a:schemeClr val="tx2"/>
                </a:solidFill>
                <a:ea typeface="Calibri"/>
                <a:cs typeface="Calibri"/>
                <a:sym typeface="Calibri"/>
              </a:rPr>
              <a:t> ritorno</a:t>
            </a:r>
            <a:r>
              <a:rPr lang="it-IT" sz="2000" dirty="0" smtClean="0">
                <a:solidFill>
                  <a:schemeClr val="tx2"/>
                </a:solidFill>
                <a:ea typeface="Calibri"/>
                <a:cs typeface="Calibri"/>
                <a:sym typeface="Calibri"/>
              </a:rPr>
              <a:t>), pensati come gli strumenti indispensabili per questo viaggio di ritorno che vogliamo vivere con i giovanissimi</a:t>
            </a:r>
            <a:r>
              <a:rPr lang="it-IT" sz="2200" dirty="0" smtClean="0">
                <a:solidFill>
                  <a:schemeClr val="tx2"/>
                </a:solidFill>
                <a:ea typeface="Calibri"/>
                <a:cs typeface="Calibri"/>
                <a:sym typeface="Calibri"/>
              </a:rPr>
              <a:t>. </a:t>
            </a:r>
          </a:p>
          <a:p>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19827672">
            <a:off x="8804513" y="2133863"/>
            <a:ext cx="2385754" cy="23857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9220" y="4665596"/>
            <a:ext cx="5351592" cy="1095053"/>
          </a:xfrm>
          <a:prstGeom prst="rect">
            <a:avLst/>
          </a:prstGeom>
        </p:spPr>
        <p:txBody>
          <a:bodyPr vert="horz" wrap="square" lIns="0" tIns="35443" rIns="0" bIns="0" rtlCol="0">
            <a:spAutoFit/>
          </a:bodyPr>
          <a:lstStyle/>
          <a:p>
            <a:pPr algn="ctr" defTabSz="2551891">
              <a:spcBef>
                <a:spcPts val="279"/>
              </a:spcBef>
            </a:pPr>
            <a:r>
              <a:rPr sz="3400" b="1" spc="-307" dirty="0">
                <a:solidFill>
                  <a:srgbClr val="F4785E"/>
                </a:solidFill>
                <a:latin typeface="Trebuchet MS"/>
                <a:cs typeface="Trebuchet MS"/>
              </a:rPr>
              <a:t>AZIONE</a:t>
            </a:r>
            <a:r>
              <a:rPr sz="3400" b="1" spc="-349" dirty="0">
                <a:solidFill>
                  <a:srgbClr val="F4785E"/>
                </a:solidFill>
                <a:latin typeface="Trebuchet MS"/>
                <a:cs typeface="Trebuchet MS"/>
              </a:rPr>
              <a:t> </a:t>
            </a:r>
            <a:r>
              <a:rPr sz="3400" b="1" spc="-363" dirty="0">
                <a:solidFill>
                  <a:srgbClr val="F4785E"/>
                </a:solidFill>
                <a:latin typeface="Trebuchet MS"/>
                <a:cs typeface="Trebuchet MS"/>
              </a:rPr>
              <a:t>CATTOLICA</a:t>
            </a:r>
            <a:r>
              <a:rPr sz="3400" b="1" spc="-349" dirty="0">
                <a:solidFill>
                  <a:srgbClr val="F4785E"/>
                </a:solidFill>
                <a:latin typeface="Trebuchet MS"/>
                <a:cs typeface="Trebuchet MS"/>
              </a:rPr>
              <a:t> </a:t>
            </a:r>
            <a:r>
              <a:rPr sz="3400" b="1" spc="-223" dirty="0">
                <a:solidFill>
                  <a:srgbClr val="F4785E"/>
                </a:solidFill>
                <a:latin typeface="Trebuchet MS"/>
                <a:cs typeface="Trebuchet MS"/>
              </a:rPr>
              <a:t>DEI</a:t>
            </a:r>
            <a:r>
              <a:rPr sz="3400" b="1" spc="-349" dirty="0">
                <a:solidFill>
                  <a:srgbClr val="F4785E"/>
                </a:solidFill>
                <a:latin typeface="Trebuchet MS"/>
                <a:cs typeface="Trebuchet MS"/>
              </a:rPr>
              <a:t> </a:t>
            </a:r>
            <a:r>
              <a:rPr sz="3400" b="1" spc="-265" dirty="0">
                <a:solidFill>
                  <a:srgbClr val="F4785E"/>
                </a:solidFill>
                <a:latin typeface="Trebuchet MS"/>
                <a:cs typeface="Trebuchet MS"/>
              </a:rPr>
              <a:t>RAGAZZI</a:t>
            </a:r>
            <a:endParaRPr sz="3400" dirty="0">
              <a:solidFill>
                <a:prstClr val="black"/>
              </a:solidFill>
              <a:latin typeface="Trebuchet MS"/>
              <a:cs typeface="Trebuchet MS"/>
            </a:endParaRPr>
          </a:p>
          <a:p>
            <a:pPr algn="ctr" defTabSz="2551891">
              <a:spcBef>
                <a:spcPts val="126"/>
              </a:spcBef>
            </a:pPr>
            <a:r>
              <a:rPr sz="3400" spc="-377" dirty="0">
                <a:solidFill>
                  <a:srgbClr val="F4785E"/>
                </a:solidFill>
                <a:latin typeface="Trebuchet MS"/>
                <a:cs typeface="Trebuchet MS"/>
              </a:rPr>
              <a:t>2</a:t>
            </a:r>
            <a:r>
              <a:rPr sz="3400" spc="-349" dirty="0">
                <a:solidFill>
                  <a:srgbClr val="F4785E"/>
                </a:solidFill>
                <a:latin typeface="Trebuchet MS"/>
                <a:cs typeface="Trebuchet MS"/>
              </a:rPr>
              <a:t> </a:t>
            </a:r>
            <a:r>
              <a:rPr lang="it-IT" sz="3400" spc="-307" dirty="0" smtClean="0">
                <a:solidFill>
                  <a:srgbClr val="F4785E"/>
                </a:solidFill>
                <a:latin typeface="Trebuchet MS"/>
                <a:cs typeface="Trebuchet MS"/>
              </a:rPr>
              <a:t>0 </a:t>
            </a:r>
            <a:r>
              <a:rPr sz="3400" spc="-377" dirty="0" smtClean="0">
                <a:solidFill>
                  <a:srgbClr val="F4785E"/>
                </a:solidFill>
                <a:latin typeface="Trebuchet MS"/>
                <a:cs typeface="Trebuchet MS"/>
              </a:rPr>
              <a:t>2</a:t>
            </a:r>
            <a:r>
              <a:rPr sz="3400" spc="-349" dirty="0" smtClean="0">
                <a:solidFill>
                  <a:srgbClr val="F4785E"/>
                </a:solidFill>
                <a:latin typeface="Trebuchet MS"/>
                <a:cs typeface="Trebuchet MS"/>
              </a:rPr>
              <a:t> </a:t>
            </a:r>
            <a:r>
              <a:rPr sz="3400" spc="-907" dirty="0">
                <a:solidFill>
                  <a:srgbClr val="F4785E"/>
                </a:solidFill>
                <a:latin typeface="Trebuchet MS"/>
                <a:cs typeface="Trebuchet MS"/>
              </a:rPr>
              <a:t>1</a:t>
            </a:r>
            <a:r>
              <a:rPr sz="3400" dirty="0">
                <a:solidFill>
                  <a:srgbClr val="F4785E"/>
                </a:solidFill>
                <a:latin typeface="Trebuchet MS"/>
                <a:cs typeface="Trebuchet MS"/>
              </a:rPr>
              <a:t> </a:t>
            </a:r>
            <a:r>
              <a:rPr sz="3400" spc="-112" dirty="0">
                <a:solidFill>
                  <a:srgbClr val="F4785E"/>
                </a:solidFill>
                <a:latin typeface="Trebuchet MS"/>
                <a:cs typeface="Trebuchet MS"/>
              </a:rPr>
              <a:t> </a:t>
            </a:r>
            <a:r>
              <a:rPr sz="3400" spc="-709" dirty="0">
                <a:solidFill>
                  <a:srgbClr val="F4785E"/>
                </a:solidFill>
                <a:latin typeface="Trebuchet MS"/>
                <a:cs typeface="Trebuchet MS"/>
              </a:rPr>
              <a:t>/</a:t>
            </a:r>
            <a:r>
              <a:rPr sz="3400" dirty="0">
                <a:solidFill>
                  <a:srgbClr val="F4785E"/>
                </a:solidFill>
                <a:latin typeface="Trebuchet MS"/>
                <a:cs typeface="Trebuchet MS"/>
              </a:rPr>
              <a:t> </a:t>
            </a:r>
            <a:r>
              <a:rPr sz="3400" spc="-112" dirty="0">
                <a:solidFill>
                  <a:srgbClr val="F4785E"/>
                </a:solidFill>
                <a:latin typeface="Trebuchet MS"/>
                <a:cs typeface="Trebuchet MS"/>
              </a:rPr>
              <a:t> </a:t>
            </a:r>
            <a:r>
              <a:rPr sz="3400" spc="-377" dirty="0">
                <a:solidFill>
                  <a:srgbClr val="F4785E"/>
                </a:solidFill>
                <a:latin typeface="Trebuchet MS"/>
                <a:cs typeface="Trebuchet MS"/>
              </a:rPr>
              <a:t>2</a:t>
            </a:r>
            <a:r>
              <a:rPr sz="3400" spc="-349" dirty="0">
                <a:solidFill>
                  <a:srgbClr val="F4785E"/>
                </a:solidFill>
                <a:latin typeface="Trebuchet MS"/>
                <a:cs typeface="Trebuchet MS"/>
              </a:rPr>
              <a:t> </a:t>
            </a:r>
            <a:r>
              <a:rPr sz="3400" spc="-307" dirty="0">
                <a:solidFill>
                  <a:srgbClr val="F4785E"/>
                </a:solidFill>
                <a:latin typeface="Trebuchet MS"/>
                <a:cs typeface="Trebuchet MS"/>
              </a:rPr>
              <a:t>0</a:t>
            </a:r>
            <a:r>
              <a:rPr sz="3400" spc="-349" dirty="0">
                <a:solidFill>
                  <a:srgbClr val="F4785E"/>
                </a:solidFill>
                <a:latin typeface="Trebuchet MS"/>
                <a:cs typeface="Trebuchet MS"/>
              </a:rPr>
              <a:t> </a:t>
            </a:r>
            <a:r>
              <a:rPr sz="3400" spc="-377" dirty="0">
                <a:solidFill>
                  <a:srgbClr val="F4785E"/>
                </a:solidFill>
                <a:latin typeface="Trebuchet MS"/>
                <a:cs typeface="Trebuchet MS"/>
              </a:rPr>
              <a:t>2</a:t>
            </a:r>
            <a:r>
              <a:rPr sz="3400" spc="-349" dirty="0">
                <a:solidFill>
                  <a:srgbClr val="F4785E"/>
                </a:solidFill>
                <a:latin typeface="Trebuchet MS"/>
                <a:cs typeface="Trebuchet MS"/>
              </a:rPr>
              <a:t> </a:t>
            </a:r>
            <a:r>
              <a:rPr sz="3400" spc="-377" dirty="0">
                <a:solidFill>
                  <a:srgbClr val="F4785E"/>
                </a:solidFill>
                <a:latin typeface="Trebuchet MS"/>
                <a:cs typeface="Trebuchet MS"/>
              </a:rPr>
              <a:t>2</a:t>
            </a:r>
            <a:endParaRPr sz="3400" dirty="0">
              <a:solidFill>
                <a:prstClr val="black"/>
              </a:solidFill>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 y="21"/>
            <a:ext cx="11993206" cy="6850119"/>
          </a:xfrm>
          <a:prstGeom prst="rect">
            <a:avLst/>
          </a:prstGeom>
        </p:spPr>
      </p:pic>
      <p:sp>
        <p:nvSpPr>
          <p:cNvPr id="3" name="object 3"/>
          <p:cNvSpPr txBox="1">
            <a:spLocks noGrp="1"/>
          </p:cNvSpPr>
          <p:nvPr>
            <p:ph type="title"/>
          </p:nvPr>
        </p:nvSpPr>
        <p:spPr>
          <a:xfrm>
            <a:off x="4599089" y="994962"/>
            <a:ext cx="2533848" cy="1221025"/>
          </a:xfrm>
          <a:prstGeom prst="rect">
            <a:avLst/>
          </a:prstGeom>
        </p:spPr>
        <p:txBody>
          <a:bodyPr vert="horz" wrap="square" lIns="0" tIns="99236" rIns="0" bIns="0" rtlCol="0">
            <a:spAutoFit/>
          </a:bodyPr>
          <a:lstStyle/>
          <a:p>
            <a:pPr marL="35443">
              <a:spcBef>
                <a:spcPts val="782"/>
              </a:spcBef>
            </a:pPr>
            <a:r>
              <a:rPr spc="-307" dirty="0"/>
              <a:t>DOMANDA</a:t>
            </a:r>
            <a:r>
              <a:rPr spc="-293" dirty="0"/>
              <a:t> </a:t>
            </a:r>
            <a:r>
              <a:rPr spc="-140" dirty="0"/>
              <a:t>DI</a:t>
            </a:r>
            <a:r>
              <a:rPr spc="-293" dirty="0"/>
              <a:t> </a:t>
            </a:r>
            <a:r>
              <a:rPr spc="-223" dirty="0"/>
              <a:t>VITA</a:t>
            </a:r>
          </a:p>
          <a:p>
            <a:pPr marL="193171">
              <a:spcBef>
                <a:spcPts val="709"/>
              </a:spcBef>
            </a:pPr>
            <a:r>
              <a:rPr sz="3900" dirty="0">
                <a:solidFill>
                  <a:srgbClr val="000000"/>
                </a:solidFill>
              </a:rPr>
              <a:t>Mi</a:t>
            </a:r>
            <a:r>
              <a:rPr sz="3900" spc="-405" dirty="0">
                <a:solidFill>
                  <a:srgbClr val="000000"/>
                </a:solidFill>
              </a:rPr>
              <a:t> </a:t>
            </a:r>
            <a:r>
              <a:rPr sz="3900" spc="-195" dirty="0">
                <a:solidFill>
                  <a:srgbClr val="000000"/>
                </a:solidFill>
              </a:rPr>
              <a:t>gua</a:t>
            </a:r>
            <a:r>
              <a:rPr sz="3900" spc="-181" dirty="0">
                <a:solidFill>
                  <a:srgbClr val="000000"/>
                </a:solidFill>
              </a:rPr>
              <a:t>r</a:t>
            </a:r>
            <a:r>
              <a:rPr sz="3900" spc="-112" dirty="0">
                <a:solidFill>
                  <a:srgbClr val="000000"/>
                </a:solidFill>
              </a:rPr>
              <a:t>di?</a:t>
            </a:r>
            <a:endParaRPr sz="3900" dirty="0"/>
          </a:p>
        </p:txBody>
      </p:sp>
      <p:sp>
        <p:nvSpPr>
          <p:cNvPr id="4" name="object 4"/>
          <p:cNvSpPr txBox="1">
            <a:spLocks noGrp="1"/>
          </p:cNvSpPr>
          <p:nvPr>
            <p:ph type="body" idx="1"/>
          </p:nvPr>
        </p:nvSpPr>
        <p:spPr>
          <a:xfrm>
            <a:off x="2466802" y="2420888"/>
            <a:ext cx="7082598" cy="2898368"/>
          </a:xfrm>
          <a:prstGeom prst="rect">
            <a:avLst/>
          </a:prstGeom>
        </p:spPr>
        <p:txBody>
          <a:bodyPr vert="horz" wrap="square" lIns="0" tIns="35443" rIns="0" bIns="0" rtlCol="0">
            <a:spAutoFit/>
          </a:bodyPr>
          <a:lstStyle/>
          <a:p>
            <a:pPr marL="1563043">
              <a:spcBef>
                <a:spcPts val="279"/>
              </a:spcBef>
            </a:pPr>
            <a:r>
              <a:rPr sz="2400" spc="-279" dirty="0"/>
              <a:t>Domanda</a:t>
            </a:r>
            <a:r>
              <a:rPr sz="2400" spc="-335" dirty="0"/>
              <a:t> </a:t>
            </a:r>
            <a:r>
              <a:rPr sz="2400" spc="-223" dirty="0"/>
              <a:t>di</a:t>
            </a:r>
            <a:r>
              <a:rPr sz="2400" spc="-335" dirty="0"/>
              <a:t> </a:t>
            </a:r>
            <a:r>
              <a:rPr sz="2400" spc="-293" dirty="0"/>
              <a:t>autenticità-originalità</a:t>
            </a:r>
          </a:p>
          <a:p>
            <a:pPr marL="35443" marR="14185" algn="just">
              <a:lnSpc>
                <a:spcPct val="103000"/>
              </a:lnSpc>
              <a:spcBef>
                <a:spcPts val="2387"/>
              </a:spcBef>
            </a:pPr>
            <a:r>
              <a:rPr sz="2400" spc="-223" dirty="0"/>
              <a:t>«Mi </a:t>
            </a:r>
            <a:r>
              <a:rPr sz="2400" spc="-251" dirty="0"/>
              <a:t>guardi?» </a:t>
            </a:r>
            <a:r>
              <a:rPr sz="2400" spc="-279" dirty="0"/>
              <a:t>esprime </a:t>
            </a:r>
            <a:r>
              <a:rPr sz="2400" spc="-195" dirty="0"/>
              <a:t>il </a:t>
            </a:r>
            <a:r>
              <a:rPr sz="2400" spc="-265" dirty="0"/>
              <a:t>desiderio dei </a:t>
            </a:r>
            <a:r>
              <a:rPr sz="2400" spc="-293" dirty="0"/>
              <a:t>piccoli </a:t>
            </a:r>
            <a:r>
              <a:rPr sz="2400" spc="-223" dirty="0"/>
              <a:t>di </a:t>
            </a:r>
            <a:r>
              <a:rPr sz="2400" spc="-307" dirty="0"/>
              <a:t>essere </a:t>
            </a:r>
            <a:r>
              <a:rPr sz="2400" spc="-293" dirty="0"/>
              <a:t>visti, </a:t>
            </a:r>
            <a:r>
              <a:rPr sz="2400" spc="-810" dirty="0"/>
              <a:t> </a:t>
            </a:r>
            <a:r>
              <a:rPr sz="2400" spc="-237" dirty="0"/>
              <a:t>quasi</a:t>
            </a:r>
            <a:r>
              <a:rPr sz="2400" spc="-335" dirty="0"/>
              <a:t> </a:t>
            </a:r>
            <a:r>
              <a:rPr sz="2400" spc="-223" dirty="0"/>
              <a:t>un</a:t>
            </a:r>
            <a:r>
              <a:rPr sz="2400" spc="-335" dirty="0"/>
              <a:t> </a:t>
            </a:r>
            <a:r>
              <a:rPr sz="2400" spc="-223" dirty="0"/>
              <a:t>bisogno</a:t>
            </a:r>
            <a:r>
              <a:rPr sz="2400" spc="-335" dirty="0"/>
              <a:t> </a:t>
            </a:r>
            <a:r>
              <a:rPr sz="2400" spc="-293" dirty="0"/>
              <a:t>primo</a:t>
            </a:r>
            <a:r>
              <a:rPr sz="2400" spc="-251" dirty="0"/>
              <a:t>r</a:t>
            </a:r>
            <a:r>
              <a:rPr sz="2400" spc="-293" dirty="0"/>
              <a:t>diale.</a:t>
            </a:r>
          </a:p>
          <a:p>
            <a:pPr marL="35443" marR="23031" algn="just">
              <a:lnSpc>
                <a:spcPct val="103000"/>
              </a:lnSpc>
              <a:spcBef>
                <a:spcPts val="2373"/>
              </a:spcBef>
            </a:pPr>
            <a:r>
              <a:rPr sz="2400" spc="-335" dirty="0"/>
              <a:t>È</a:t>
            </a:r>
            <a:r>
              <a:rPr sz="2400" spc="-318" dirty="0"/>
              <a:t> </a:t>
            </a:r>
            <a:r>
              <a:rPr sz="2400" spc="-195" dirty="0"/>
              <a:t>il </a:t>
            </a:r>
            <a:r>
              <a:rPr sz="2400" spc="-265" dirty="0"/>
              <a:t>desiderio</a:t>
            </a:r>
            <a:r>
              <a:rPr sz="2400" spc="-251" dirty="0"/>
              <a:t> </a:t>
            </a:r>
            <a:r>
              <a:rPr sz="2400" spc="-223" dirty="0"/>
              <a:t>di </a:t>
            </a:r>
            <a:r>
              <a:rPr sz="2400" spc="-307" dirty="0"/>
              <a:t>essere</a:t>
            </a:r>
            <a:r>
              <a:rPr sz="2400" spc="-293" dirty="0"/>
              <a:t> </a:t>
            </a:r>
            <a:r>
              <a:rPr sz="2400" spc="-335" dirty="0"/>
              <a:t>accolti</a:t>
            </a:r>
            <a:r>
              <a:rPr sz="2400" spc="-318" dirty="0"/>
              <a:t> </a:t>
            </a:r>
            <a:r>
              <a:rPr sz="2400" spc="-265" dirty="0"/>
              <a:t>nelle</a:t>
            </a:r>
            <a:r>
              <a:rPr sz="2400" spc="-251" dirty="0"/>
              <a:t> </a:t>
            </a:r>
            <a:r>
              <a:rPr sz="2400" spc="-293" dirty="0"/>
              <a:t>proprie</a:t>
            </a:r>
            <a:r>
              <a:rPr sz="2400" spc="-279" dirty="0"/>
              <a:t> </a:t>
            </a:r>
            <a:r>
              <a:rPr sz="2400" spc="-293" dirty="0"/>
              <a:t>fragilità,</a:t>
            </a:r>
            <a:r>
              <a:rPr sz="2400" spc="-279" dirty="0"/>
              <a:t> </a:t>
            </a:r>
            <a:r>
              <a:rPr sz="2400" spc="-349" dirty="0"/>
              <a:t>è </a:t>
            </a:r>
            <a:r>
              <a:rPr sz="2400" spc="-307" dirty="0" err="1" smtClean="0"/>
              <a:t>sapere</a:t>
            </a:r>
            <a:r>
              <a:rPr sz="2400" spc="-307" dirty="0" smtClean="0"/>
              <a:t> </a:t>
            </a:r>
            <a:r>
              <a:rPr sz="2400" spc="-223" dirty="0"/>
              <a:t>di </a:t>
            </a:r>
            <a:r>
              <a:rPr sz="2400" spc="-307" dirty="0"/>
              <a:t>essere </a:t>
            </a:r>
            <a:r>
              <a:rPr sz="2400" spc="-279" dirty="0"/>
              <a:t>guardati </a:t>
            </a:r>
            <a:r>
              <a:rPr sz="2400" spc="-307" dirty="0"/>
              <a:t>per </a:t>
            </a:r>
            <a:r>
              <a:rPr sz="2400" spc="-293" dirty="0"/>
              <a:t>ri-vedersi </a:t>
            </a:r>
            <a:r>
              <a:rPr sz="2400" spc="-349" dirty="0"/>
              <a:t>e </a:t>
            </a:r>
            <a:r>
              <a:rPr sz="2400" spc="-307" dirty="0"/>
              <a:t>riconoscere </a:t>
            </a:r>
            <a:r>
              <a:rPr sz="2400" spc="-349" dirty="0"/>
              <a:t>che </a:t>
            </a:r>
            <a:r>
              <a:rPr sz="2400" spc="-335" dirty="0"/>
              <a:t> </a:t>
            </a:r>
            <a:r>
              <a:rPr sz="2400" spc="-293" dirty="0"/>
              <a:t>ciascuno</a:t>
            </a:r>
            <a:r>
              <a:rPr sz="2400" spc="-335" dirty="0"/>
              <a:t> </a:t>
            </a:r>
            <a:r>
              <a:rPr sz="2400" spc="-318" dirty="0"/>
              <a:t>porta</a:t>
            </a:r>
            <a:r>
              <a:rPr sz="2400" spc="-335" dirty="0"/>
              <a:t> </a:t>
            </a:r>
            <a:r>
              <a:rPr sz="2400" spc="-318" dirty="0"/>
              <a:t>con</a:t>
            </a:r>
            <a:r>
              <a:rPr sz="2400" spc="-335" dirty="0"/>
              <a:t> </a:t>
            </a:r>
            <a:r>
              <a:rPr sz="2400" spc="-265" dirty="0"/>
              <a:t>sé</a:t>
            </a:r>
            <a:r>
              <a:rPr sz="2400" spc="-335" dirty="0"/>
              <a:t> </a:t>
            </a:r>
            <a:r>
              <a:rPr sz="2400" spc="-293" dirty="0"/>
              <a:t>qualcosa</a:t>
            </a:r>
            <a:r>
              <a:rPr sz="2400" spc="-335" dirty="0"/>
              <a:t> </a:t>
            </a:r>
            <a:r>
              <a:rPr sz="2400" spc="-223" dirty="0"/>
              <a:t>di</a:t>
            </a:r>
            <a:r>
              <a:rPr sz="2400" spc="-335" dirty="0"/>
              <a:t> </a:t>
            </a:r>
            <a:r>
              <a:rPr sz="2400" spc="-265" dirty="0"/>
              <a:t>unico</a:t>
            </a:r>
            <a:r>
              <a:rPr sz="2400" spc="-335" dirty="0"/>
              <a:t> </a:t>
            </a:r>
            <a:r>
              <a:rPr sz="2400" spc="-349" dirty="0"/>
              <a:t>e</a:t>
            </a:r>
            <a:r>
              <a:rPr sz="2400" spc="-335" dirty="0"/>
              <a:t> </a:t>
            </a:r>
            <a:r>
              <a:rPr sz="2400" spc="-265" dirty="0"/>
              <a:t>originale.</a:t>
            </a:r>
          </a:p>
        </p:txBody>
      </p:sp>
      <p:grpSp>
        <p:nvGrpSpPr>
          <p:cNvPr id="5" name="object 5"/>
          <p:cNvGrpSpPr/>
          <p:nvPr/>
        </p:nvGrpSpPr>
        <p:grpSpPr>
          <a:xfrm>
            <a:off x="9739610" y="1340768"/>
            <a:ext cx="2070922" cy="4198061"/>
            <a:chOff x="3340116" y="762183"/>
            <a:chExt cx="978899" cy="1667072"/>
          </a:xfrm>
        </p:grpSpPr>
        <p:pic>
          <p:nvPicPr>
            <p:cNvPr id="6" name="object 6"/>
            <p:cNvPicPr/>
            <p:nvPr/>
          </p:nvPicPr>
          <p:blipFill>
            <a:blip r:embed="rId3" cstate="print"/>
            <a:stretch>
              <a:fillRect/>
            </a:stretch>
          </p:blipFill>
          <p:spPr>
            <a:xfrm>
              <a:off x="3344332" y="762183"/>
              <a:ext cx="974683" cy="1667072"/>
            </a:xfrm>
            <a:prstGeom prst="rect">
              <a:avLst/>
            </a:prstGeom>
          </p:spPr>
        </p:pic>
        <p:pic>
          <p:nvPicPr>
            <p:cNvPr id="7" name="object 7"/>
            <p:cNvPicPr/>
            <p:nvPr/>
          </p:nvPicPr>
          <p:blipFill>
            <a:blip r:embed="rId4" cstate="print"/>
            <a:stretch>
              <a:fillRect/>
            </a:stretch>
          </p:blipFill>
          <p:spPr>
            <a:xfrm>
              <a:off x="3484202" y="1688073"/>
              <a:ext cx="119325" cy="143822"/>
            </a:xfrm>
            <a:prstGeom prst="rect">
              <a:avLst/>
            </a:prstGeom>
          </p:spPr>
        </p:pic>
        <p:pic>
          <p:nvPicPr>
            <p:cNvPr id="8" name="object 8"/>
            <p:cNvPicPr/>
            <p:nvPr/>
          </p:nvPicPr>
          <p:blipFill>
            <a:blip r:embed="rId5" cstate="print"/>
            <a:stretch>
              <a:fillRect/>
            </a:stretch>
          </p:blipFill>
          <p:spPr>
            <a:xfrm>
              <a:off x="3340903" y="959745"/>
              <a:ext cx="932473" cy="1469510"/>
            </a:xfrm>
            <a:prstGeom prst="rect">
              <a:avLst/>
            </a:prstGeom>
          </p:spPr>
        </p:pic>
        <p:pic>
          <p:nvPicPr>
            <p:cNvPr id="9" name="object 9"/>
            <p:cNvPicPr/>
            <p:nvPr/>
          </p:nvPicPr>
          <p:blipFill>
            <a:blip r:embed="rId6" cstate="print"/>
            <a:stretch>
              <a:fillRect/>
            </a:stretch>
          </p:blipFill>
          <p:spPr>
            <a:xfrm>
              <a:off x="3340116" y="762450"/>
              <a:ext cx="978899" cy="1666805"/>
            </a:xfrm>
            <a:prstGeom prst="rect">
              <a:avLst/>
            </a:prstGeom>
          </p:spPr>
        </p:pic>
      </p:grpSp>
      <p:grpSp>
        <p:nvGrpSpPr>
          <p:cNvPr id="10" name="object 10"/>
          <p:cNvGrpSpPr/>
          <p:nvPr/>
        </p:nvGrpSpPr>
        <p:grpSpPr>
          <a:xfrm>
            <a:off x="882626" y="1124744"/>
            <a:ext cx="1656184" cy="4896544"/>
            <a:chOff x="0" y="528041"/>
            <a:chExt cx="833755" cy="1901825"/>
          </a:xfrm>
        </p:grpSpPr>
        <p:pic>
          <p:nvPicPr>
            <p:cNvPr id="11" name="object 11"/>
            <p:cNvPicPr/>
            <p:nvPr/>
          </p:nvPicPr>
          <p:blipFill>
            <a:blip r:embed="rId7" cstate="print"/>
            <a:stretch>
              <a:fillRect/>
            </a:stretch>
          </p:blipFill>
          <p:spPr>
            <a:xfrm>
              <a:off x="0" y="530683"/>
              <a:ext cx="755840" cy="1898572"/>
            </a:xfrm>
            <a:prstGeom prst="rect">
              <a:avLst/>
            </a:prstGeom>
          </p:spPr>
        </p:pic>
        <p:pic>
          <p:nvPicPr>
            <p:cNvPr id="12" name="object 12"/>
            <p:cNvPicPr/>
            <p:nvPr/>
          </p:nvPicPr>
          <p:blipFill>
            <a:blip r:embed="rId8" cstate="print"/>
            <a:stretch>
              <a:fillRect/>
            </a:stretch>
          </p:blipFill>
          <p:spPr>
            <a:xfrm>
              <a:off x="0" y="549568"/>
              <a:ext cx="833178" cy="1879687"/>
            </a:xfrm>
            <a:prstGeom prst="rect">
              <a:avLst/>
            </a:prstGeom>
          </p:spPr>
        </p:pic>
        <p:pic>
          <p:nvPicPr>
            <p:cNvPr id="13" name="object 13"/>
            <p:cNvPicPr/>
            <p:nvPr/>
          </p:nvPicPr>
          <p:blipFill>
            <a:blip r:embed="rId9" cstate="print"/>
            <a:stretch>
              <a:fillRect/>
            </a:stretch>
          </p:blipFill>
          <p:spPr>
            <a:xfrm>
              <a:off x="0" y="528041"/>
              <a:ext cx="752544" cy="1901214"/>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6718" y="994960"/>
            <a:ext cx="1615176" cy="1221033"/>
          </a:xfrm>
          <a:prstGeom prst="rect">
            <a:avLst/>
          </a:prstGeom>
        </p:spPr>
        <p:txBody>
          <a:bodyPr vert="horz" wrap="square" lIns="0" tIns="99244" rIns="0" bIns="0" rtlCol="0">
            <a:spAutoFit/>
          </a:bodyPr>
          <a:lstStyle/>
          <a:p>
            <a:pPr marL="35445">
              <a:spcBef>
                <a:spcPts val="782"/>
              </a:spcBef>
            </a:pPr>
            <a:r>
              <a:rPr spc="-293" dirty="0"/>
              <a:t>CATEGORIA</a:t>
            </a:r>
          </a:p>
          <a:p>
            <a:pPr marL="159507">
              <a:spcBef>
                <a:spcPts val="709"/>
              </a:spcBef>
            </a:pPr>
            <a:r>
              <a:rPr sz="3900" spc="-237" dirty="0">
                <a:solidFill>
                  <a:srgbClr val="000000"/>
                </a:solidFill>
              </a:rPr>
              <a:t>Novità</a:t>
            </a:r>
            <a:endParaRPr sz="3900" dirty="0"/>
          </a:p>
        </p:txBody>
      </p:sp>
      <p:sp>
        <p:nvSpPr>
          <p:cNvPr id="3" name="object 3"/>
          <p:cNvSpPr txBox="1"/>
          <p:nvPr/>
        </p:nvSpPr>
        <p:spPr>
          <a:xfrm>
            <a:off x="3618930" y="2492896"/>
            <a:ext cx="5748333" cy="2684519"/>
          </a:xfrm>
          <a:prstGeom prst="rect">
            <a:avLst/>
          </a:prstGeom>
        </p:spPr>
        <p:txBody>
          <a:bodyPr vert="horz" wrap="square" lIns="0" tIns="21275" rIns="0" bIns="0" rtlCol="0">
            <a:spAutoFit/>
          </a:bodyPr>
          <a:lstStyle/>
          <a:p>
            <a:pPr marL="35445" marR="14185" algn="just" defTabSz="2552090">
              <a:lnSpc>
                <a:spcPct val="103299"/>
              </a:lnSpc>
              <a:spcBef>
                <a:spcPts val="168"/>
              </a:spcBef>
            </a:pPr>
            <a:r>
              <a:rPr sz="2800" spc="-318" dirty="0">
                <a:solidFill>
                  <a:prstClr val="black"/>
                </a:solidFill>
                <a:latin typeface="Trebuchet MS"/>
                <a:cs typeface="Trebuchet MS"/>
              </a:rPr>
              <a:t>Accompagna</a:t>
            </a:r>
            <a:r>
              <a:rPr sz="2800" spc="-251" dirty="0">
                <a:solidFill>
                  <a:prstClr val="black"/>
                </a:solidFill>
                <a:latin typeface="Trebuchet MS"/>
                <a:cs typeface="Trebuchet MS"/>
              </a:rPr>
              <a:t>r</a:t>
            </a:r>
            <a:r>
              <a:rPr sz="2800" spc="-349" dirty="0">
                <a:solidFill>
                  <a:prstClr val="black"/>
                </a:solidFill>
                <a:latin typeface="Trebuchet MS"/>
                <a:cs typeface="Trebuchet MS"/>
              </a:rPr>
              <a:t>e</a:t>
            </a:r>
            <a:r>
              <a:rPr sz="2800" spc="-154" dirty="0">
                <a:solidFill>
                  <a:prstClr val="black"/>
                </a:solidFill>
                <a:latin typeface="Trebuchet MS"/>
                <a:cs typeface="Trebuchet MS"/>
              </a:rPr>
              <a:t> </a:t>
            </a:r>
            <a:r>
              <a:rPr sz="2800" spc="-195" dirty="0">
                <a:solidFill>
                  <a:prstClr val="black"/>
                </a:solidFill>
                <a:latin typeface="Trebuchet MS"/>
                <a:cs typeface="Trebuchet MS"/>
              </a:rPr>
              <a:t>i</a:t>
            </a:r>
            <a:r>
              <a:rPr sz="2800" spc="-154" dirty="0">
                <a:solidFill>
                  <a:prstClr val="black"/>
                </a:solidFill>
                <a:latin typeface="Trebuchet MS"/>
                <a:cs typeface="Trebuchet MS"/>
              </a:rPr>
              <a:t> </a:t>
            </a:r>
            <a:r>
              <a:rPr sz="2800" spc="-251" dirty="0">
                <a:solidFill>
                  <a:prstClr val="black"/>
                </a:solidFill>
                <a:latin typeface="Trebuchet MS"/>
                <a:cs typeface="Trebuchet MS"/>
              </a:rPr>
              <a:t>bambini</a:t>
            </a:r>
            <a:r>
              <a:rPr sz="2800" spc="-154" dirty="0">
                <a:solidFill>
                  <a:prstClr val="black"/>
                </a:solidFill>
                <a:latin typeface="Trebuchet MS"/>
                <a:cs typeface="Trebuchet MS"/>
              </a:rPr>
              <a:t> </a:t>
            </a:r>
            <a:r>
              <a:rPr sz="2800" spc="-349" dirty="0">
                <a:solidFill>
                  <a:prstClr val="black"/>
                </a:solidFill>
                <a:latin typeface="Trebuchet MS"/>
                <a:cs typeface="Trebuchet MS"/>
              </a:rPr>
              <a:t>e</a:t>
            </a:r>
            <a:r>
              <a:rPr sz="2800" spc="-154" dirty="0">
                <a:solidFill>
                  <a:prstClr val="black"/>
                </a:solidFill>
                <a:latin typeface="Trebuchet MS"/>
                <a:cs typeface="Trebuchet MS"/>
              </a:rPr>
              <a:t> </a:t>
            </a:r>
            <a:r>
              <a:rPr sz="2800" spc="-195" dirty="0">
                <a:solidFill>
                  <a:prstClr val="black"/>
                </a:solidFill>
                <a:latin typeface="Trebuchet MS"/>
                <a:cs typeface="Trebuchet MS"/>
              </a:rPr>
              <a:t>i</a:t>
            </a:r>
            <a:r>
              <a:rPr sz="2800" spc="-154" dirty="0">
                <a:solidFill>
                  <a:prstClr val="black"/>
                </a:solidFill>
                <a:latin typeface="Trebuchet MS"/>
                <a:cs typeface="Trebuchet MS"/>
              </a:rPr>
              <a:t> </a:t>
            </a:r>
            <a:r>
              <a:rPr sz="2800" spc="-349" dirty="0">
                <a:solidFill>
                  <a:prstClr val="black"/>
                </a:solidFill>
                <a:latin typeface="Trebuchet MS"/>
                <a:cs typeface="Trebuchet MS"/>
              </a:rPr>
              <a:t>r</a:t>
            </a:r>
            <a:r>
              <a:rPr sz="2800" spc="-293" dirty="0">
                <a:solidFill>
                  <a:prstClr val="black"/>
                </a:solidFill>
                <a:latin typeface="Trebuchet MS"/>
                <a:cs typeface="Trebuchet MS"/>
              </a:rPr>
              <a:t>agazzi</a:t>
            </a:r>
            <a:r>
              <a:rPr sz="2800" spc="-154" dirty="0">
                <a:solidFill>
                  <a:prstClr val="black"/>
                </a:solidFill>
                <a:latin typeface="Trebuchet MS"/>
                <a:cs typeface="Trebuchet MS"/>
              </a:rPr>
              <a:t> </a:t>
            </a:r>
            <a:r>
              <a:rPr sz="2800" spc="-349" dirty="0">
                <a:solidFill>
                  <a:prstClr val="black"/>
                </a:solidFill>
                <a:latin typeface="Trebuchet MS"/>
                <a:cs typeface="Trebuchet MS"/>
              </a:rPr>
              <a:t>a</a:t>
            </a:r>
            <a:r>
              <a:rPr sz="2800" spc="-154" dirty="0">
                <a:solidFill>
                  <a:prstClr val="black"/>
                </a:solidFill>
                <a:latin typeface="Trebuchet MS"/>
                <a:cs typeface="Trebuchet MS"/>
              </a:rPr>
              <a:t> </a:t>
            </a:r>
            <a:r>
              <a:rPr sz="2800" spc="-349" dirty="0">
                <a:solidFill>
                  <a:prstClr val="black"/>
                </a:solidFill>
                <a:latin typeface="Trebuchet MS"/>
                <a:cs typeface="Trebuchet MS"/>
              </a:rPr>
              <a:t>ent</a:t>
            </a:r>
            <a:r>
              <a:rPr sz="2800" spc="-307" dirty="0">
                <a:solidFill>
                  <a:prstClr val="black"/>
                </a:solidFill>
                <a:latin typeface="Trebuchet MS"/>
                <a:cs typeface="Trebuchet MS"/>
              </a:rPr>
              <a:t>r</a:t>
            </a:r>
            <a:r>
              <a:rPr sz="2800" spc="-391" dirty="0">
                <a:solidFill>
                  <a:prstClr val="black"/>
                </a:solidFill>
                <a:latin typeface="Trebuchet MS"/>
                <a:cs typeface="Trebuchet MS"/>
              </a:rPr>
              <a:t>a</a:t>
            </a:r>
            <a:r>
              <a:rPr sz="2800" spc="-318" dirty="0">
                <a:solidFill>
                  <a:prstClr val="black"/>
                </a:solidFill>
                <a:latin typeface="Trebuchet MS"/>
                <a:cs typeface="Trebuchet MS"/>
              </a:rPr>
              <a:t>r</a:t>
            </a:r>
            <a:r>
              <a:rPr sz="2800" spc="-251" dirty="0">
                <a:solidFill>
                  <a:prstClr val="black"/>
                </a:solidFill>
                <a:latin typeface="Trebuchet MS"/>
                <a:cs typeface="Trebuchet MS"/>
              </a:rPr>
              <a:t>e  </a:t>
            </a:r>
            <a:r>
              <a:rPr sz="2800" spc="-265" dirty="0">
                <a:solidFill>
                  <a:prstClr val="black"/>
                </a:solidFill>
                <a:latin typeface="Trebuchet MS"/>
                <a:cs typeface="Trebuchet MS"/>
              </a:rPr>
              <a:t>nel</a:t>
            </a:r>
            <a:r>
              <a:rPr sz="2800" spc="-251" dirty="0">
                <a:solidFill>
                  <a:prstClr val="black"/>
                </a:solidFill>
                <a:latin typeface="Trebuchet MS"/>
                <a:cs typeface="Trebuchet MS"/>
              </a:rPr>
              <a:t> </a:t>
            </a:r>
            <a:r>
              <a:rPr sz="2800" spc="-307" dirty="0">
                <a:solidFill>
                  <a:prstClr val="black"/>
                </a:solidFill>
                <a:latin typeface="Trebuchet MS"/>
                <a:cs typeface="Trebuchet MS"/>
              </a:rPr>
              <a:t>mistero</a:t>
            </a:r>
            <a:r>
              <a:rPr sz="2800" spc="237" dirty="0">
                <a:solidFill>
                  <a:prstClr val="black"/>
                </a:solidFill>
                <a:latin typeface="Trebuchet MS"/>
                <a:cs typeface="Trebuchet MS"/>
              </a:rPr>
              <a:t> </a:t>
            </a:r>
            <a:r>
              <a:rPr sz="2800" spc="-223" dirty="0">
                <a:solidFill>
                  <a:prstClr val="black"/>
                </a:solidFill>
                <a:latin typeface="Trebuchet MS"/>
                <a:cs typeface="Trebuchet MS"/>
              </a:rPr>
              <a:t>di</a:t>
            </a:r>
            <a:r>
              <a:rPr sz="2800" spc="-209" dirty="0">
                <a:solidFill>
                  <a:prstClr val="black"/>
                </a:solidFill>
                <a:latin typeface="Trebuchet MS"/>
                <a:cs typeface="Trebuchet MS"/>
              </a:rPr>
              <a:t> </a:t>
            </a:r>
            <a:r>
              <a:rPr sz="2800" spc="-293" dirty="0">
                <a:solidFill>
                  <a:prstClr val="black"/>
                </a:solidFill>
                <a:latin typeface="Trebuchet MS"/>
                <a:cs typeface="Trebuchet MS"/>
              </a:rPr>
              <a:t>Cristo</a:t>
            </a:r>
            <a:r>
              <a:rPr sz="2800" spc="-279" dirty="0">
                <a:solidFill>
                  <a:prstClr val="black"/>
                </a:solidFill>
                <a:latin typeface="Trebuchet MS"/>
                <a:cs typeface="Trebuchet MS"/>
              </a:rPr>
              <a:t> </a:t>
            </a:r>
            <a:r>
              <a:rPr sz="2800" spc="-251" dirty="0">
                <a:solidFill>
                  <a:prstClr val="black"/>
                </a:solidFill>
                <a:latin typeface="Trebuchet MS"/>
                <a:cs typeface="Trebuchet MS"/>
              </a:rPr>
              <a:t>significa</a:t>
            </a:r>
            <a:r>
              <a:rPr sz="2800" spc="-237" dirty="0">
                <a:solidFill>
                  <a:prstClr val="black"/>
                </a:solidFill>
                <a:latin typeface="Trebuchet MS"/>
                <a:cs typeface="Trebuchet MS"/>
              </a:rPr>
              <a:t> </a:t>
            </a:r>
            <a:r>
              <a:rPr sz="2800" spc="-279" dirty="0">
                <a:solidFill>
                  <a:prstClr val="black"/>
                </a:solidFill>
                <a:latin typeface="Trebuchet MS"/>
                <a:cs typeface="Trebuchet MS"/>
              </a:rPr>
              <a:t>aiutarli</a:t>
            </a:r>
            <a:r>
              <a:rPr sz="2800" spc="-265" dirty="0">
                <a:solidFill>
                  <a:prstClr val="black"/>
                </a:solidFill>
                <a:latin typeface="Trebuchet MS"/>
                <a:cs typeface="Trebuchet MS"/>
              </a:rPr>
              <a:t> </a:t>
            </a:r>
            <a:r>
              <a:rPr sz="2800" spc="-349" dirty="0">
                <a:solidFill>
                  <a:prstClr val="black"/>
                </a:solidFill>
                <a:latin typeface="Trebuchet MS"/>
                <a:cs typeface="Trebuchet MS"/>
              </a:rPr>
              <a:t>a </a:t>
            </a:r>
            <a:r>
              <a:rPr sz="2800" spc="-335" dirty="0">
                <a:solidFill>
                  <a:prstClr val="black"/>
                </a:solidFill>
                <a:latin typeface="Trebuchet MS"/>
                <a:cs typeface="Trebuchet MS"/>
              </a:rPr>
              <a:t> </a:t>
            </a:r>
            <a:r>
              <a:rPr sz="2800" spc="-279" dirty="0">
                <a:solidFill>
                  <a:prstClr val="black"/>
                </a:solidFill>
                <a:latin typeface="Trebuchet MS"/>
                <a:cs typeface="Trebuchet MS"/>
              </a:rPr>
              <a:t>riscoprirlo</a:t>
            </a:r>
            <a:r>
              <a:rPr sz="2800" spc="98" dirty="0">
                <a:solidFill>
                  <a:prstClr val="black"/>
                </a:solidFill>
                <a:latin typeface="Trebuchet MS"/>
                <a:cs typeface="Trebuchet MS"/>
              </a:rPr>
              <a:t> </a:t>
            </a:r>
            <a:r>
              <a:rPr sz="2800" spc="-349" dirty="0">
                <a:solidFill>
                  <a:prstClr val="black"/>
                </a:solidFill>
                <a:latin typeface="Trebuchet MS"/>
                <a:cs typeface="Trebuchet MS"/>
              </a:rPr>
              <a:t>come</a:t>
            </a:r>
            <a:r>
              <a:rPr sz="2800" spc="98" dirty="0">
                <a:solidFill>
                  <a:prstClr val="black"/>
                </a:solidFill>
                <a:latin typeface="Trebuchet MS"/>
                <a:cs typeface="Trebuchet MS"/>
              </a:rPr>
              <a:t> </a:t>
            </a:r>
            <a:r>
              <a:rPr sz="2800" spc="-279" dirty="0">
                <a:solidFill>
                  <a:prstClr val="black"/>
                </a:solidFill>
                <a:latin typeface="Trebuchet MS"/>
                <a:cs typeface="Trebuchet MS"/>
              </a:rPr>
              <a:t>persona</a:t>
            </a:r>
            <a:r>
              <a:rPr sz="2800" spc="98" dirty="0">
                <a:solidFill>
                  <a:prstClr val="black"/>
                </a:solidFill>
                <a:latin typeface="Trebuchet MS"/>
                <a:cs typeface="Trebuchet MS"/>
              </a:rPr>
              <a:t> </a:t>
            </a:r>
            <a:r>
              <a:rPr sz="2800" spc="-349" dirty="0">
                <a:solidFill>
                  <a:prstClr val="black"/>
                </a:solidFill>
                <a:latin typeface="Trebuchet MS"/>
                <a:cs typeface="Trebuchet MS"/>
              </a:rPr>
              <a:t>p</a:t>
            </a:r>
            <a:r>
              <a:rPr sz="2800" spc="-265" dirty="0">
                <a:solidFill>
                  <a:prstClr val="black"/>
                </a:solidFill>
                <a:latin typeface="Trebuchet MS"/>
                <a:cs typeface="Trebuchet MS"/>
              </a:rPr>
              <a:t>r</a:t>
            </a:r>
            <a:r>
              <a:rPr sz="2800" spc="-307" dirty="0">
                <a:solidFill>
                  <a:prstClr val="black"/>
                </a:solidFill>
                <a:latin typeface="Trebuchet MS"/>
                <a:cs typeface="Trebuchet MS"/>
              </a:rPr>
              <a:t>esente</a:t>
            </a:r>
            <a:r>
              <a:rPr sz="2800" spc="98" dirty="0">
                <a:solidFill>
                  <a:prstClr val="black"/>
                </a:solidFill>
                <a:latin typeface="Trebuchet MS"/>
                <a:cs typeface="Trebuchet MS"/>
              </a:rPr>
              <a:t> </a:t>
            </a:r>
            <a:r>
              <a:rPr sz="2800" spc="-265" dirty="0">
                <a:solidFill>
                  <a:prstClr val="black"/>
                </a:solidFill>
                <a:latin typeface="Trebuchet MS"/>
                <a:cs typeface="Trebuchet MS"/>
              </a:rPr>
              <a:t>nella</a:t>
            </a:r>
            <a:r>
              <a:rPr sz="2800" spc="98" dirty="0">
                <a:solidFill>
                  <a:prstClr val="black"/>
                </a:solidFill>
                <a:latin typeface="Trebuchet MS"/>
                <a:cs typeface="Trebuchet MS"/>
              </a:rPr>
              <a:t> </a:t>
            </a:r>
            <a:r>
              <a:rPr sz="2800" spc="-279" dirty="0">
                <a:solidFill>
                  <a:prstClr val="black"/>
                </a:solidFill>
                <a:latin typeface="Trebuchet MS"/>
                <a:cs typeface="Trebuchet MS"/>
              </a:rPr>
              <a:t>lo</a:t>
            </a:r>
            <a:r>
              <a:rPr sz="2800" spc="-293" dirty="0">
                <a:solidFill>
                  <a:prstClr val="black"/>
                </a:solidFill>
                <a:latin typeface="Trebuchet MS"/>
                <a:cs typeface="Trebuchet MS"/>
              </a:rPr>
              <a:t>r</a:t>
            </a:r>
            <a:r>
              <a:rPr sz="2800" spc="-195" dirty="0">
                <a:solidFill>
                  <a:prstClr val="black"/>
                </a:solidFill>
                <a:latin typeface="Trebuchet MS"/>
                <a:cs typeface="Trebuchet MS"/>
              </a:rPr>
              <a:t>o  </a:t>
            </a:r>
            <a:r>
              <a:rPr sz="2800" spc="-335" dirty="0">
                <a:solidFill>
                  <a:prstClr val="black"/>
                </a:solidFill>
                <a:latin typeface="Trebuchet MS"/>
                <a:cs typeface="Trebuchet MS"/>
              </a:rPr>
              <a:t>vita</a:t>
            </a:r>
            <a:r>
              <a:rPr sz="2800" spc="-335" dirty="0" smtClean="0">
                <a:solidFill>
                  <a:prstClr val="black"/>
                </a:solidFill>
                <a:latin typeface="Trebuchet MS"/>
                <a:cs typeface="Trebuchet MS"/>
              </a:rPr>
              <a:t>.</a:t>
            </a:r>
            <a:endParaRPr sz="2800" dirty="0">
              <a:solidFill>
                <a:prstClr val="black"/>
              </a:solidFill>
              <a:latin typeface="Trebuchet MS"/>
              <a:cs typeface="Trebuchet MS"/>
            </a:endParaRPr>
          </a:p>
          <a:p>
            <a:pPr marL="35445" marR="14185" algn="just" defTabSz="2552090">
              <a:lnSpc>
                <a:spcPct val="103299"/>
              </a:lnSpc>
            </a:pPr>
            <a:r>
              <a:rPr sz="2800" spc="-335" dirty="0">
                <a:solidFill>
                  <a:prstClr val="black"/>
                </a:solidFill>
                <a:latin typeface="Trebuchet MS"/>
                <a:cs typeface="Trebuchet MS"/>
              </a:rPr>
              <a:t>È</a:t>
            </a:r>
            <a:r>
              <a:rPr sz="2800" spc="-318" dirty="0">
                <a:solidFill>
                  <a:prstClr val="black"/>
                </a:solidFill>
                <a:latin typeface="Trebuchet MS"/>
                <a:cs typeface="Trebuchet MS"/>
              </a:rPr>
              <a:t> </a:t>
            </a:r>
            <a:r>
              <a:rPr sz="2800" spc="-293" dirty="0">
                <a:solidFill>
                  <a:prstClr val="black"/>
                </a:solidFill>
                <a:latin typeface="Trebuchet MS"/>
                <a:cs typeface="Trebuchet MS"/>
              </a:rPr>
              <a:t>Cristo</a:t>
            </a:r>
            <a:r>
              <a:rPr sz="2800" spc="-279" dirty="0">
                <a:solidFill>
                  <a:prstClr val="black"/>
                </a:solidFill>
                <a:latin typeface="Trebuchet MS"/>
                <a:cs typeface="Trebuchet MS"/>
              </a:rPr>
              <a:t> </a:t>
            </a:r>
            <a:r>
              <a:rPr sz="2800" spc="-195" dirty="0">
                <a:solidFill>
                  <a:prstClr val="black"/>
                </a:solidFill>
                <a:latin typeface="Trebuchet MS"/>
                <a:cs typeface="Trebuchet MS"/>
              </a:rPr>
              <a:t>il</a:t>
            </a:r>
            <a:r>
              <a:rPr sz="2800" spc="-181" dirty="0">
                <a:solidFill>
                  <a:prstClr val="black"/>
                </a:solidFill>
                <a:latin typeface="Trebuchet MS"/>
                <a:cs typeface="Trebuchet MS"/>
              </a:rPr>
              <a:t> </a:t>
            </a:r>
            <a:r>
              <a:rPr sz="2800" spc="-318" dirty="0">
                <a:solidFill>
                  <a:prstClr val="black"/>
                </a:solidFill>
                <a:latin typeface="Trebuchet MS"/>
                <a:cs typeface="Trebuchet MS"/>
              </a:rPr>
              <a:t>maestro</a:t>
            </a:r>
            <a:r>
              <a:rPr sz="2800" spc="-307" dirty="0">
                <a:solidFill>
                  <a:prstClr val="black"/>
                </a:solidFill>
                <a:latin typeface="Trebuchet MS"/>
                <a:cs typeface="Trebuchet MS"/>
              </a:rPr>
              <a:t> </a:t>
            </a:r>
            <a:r>
              <a:rPr sz="2800" spc="-349" dirty="0">
                <a:solidFill>
                  <a:prstClr val="black"/>
                </a:solidFill>
                <a:latin typeface="Trebuchet MS"/>
                <a:cs typeface="Trebuchet MS"/>
              </a:rPr>
              <a:t>che</a:t>
            </a:r>
            <a:r>
              <a:rPr sz="2800" spc="-335" dirty="0">
                <a:solidFill>
                  <a:prstClr val="black"/>
                </a:solidFill>
                <a:latin typeface="Trebuchet MS"/>
                <a:cs typeface="Trebuchet MS"/>
              </a:rPr>
              <a:t> </a:t>
            </a:r>
            <a:r>
              <a:rPr sz="2800" spc="-293" dirty="0">
                <a:solidFill>
                  <a:prstClr val="black"/>
                </a:solidFill>
                <a:latin typeface="Trebuchet MS"/>
                <a:cs typeface="Trebuchet MS"/>
              </a:rPr>
              <a:t>prende</a:t>
            </a:r>
            <a:r>
              <a:rPr sz="2800" spc="-279" dirty="0">
                <a:solidFill>
                  <a:prstClr val="black"/>
                </a:solidFill>
                <a:latin typeface="Trebuchet MS"/>
                <a:cs typeface="Trebuchet MS"/>
              </a:rPr>
              <a:t> </a:t>
            </a:r>
            <a:r>
              <a:rPr sz="2800" spc="-307" dirty="0">
                <a:solidFill>
                  <a:prstClr val="black"/>
                </a:solidFill>
                <a:latin typeface="Trebuchet MS"/>
                <a:cs typeface="Trebuchet MS"/>
              </a:rPr>
              <a:t>per</a:t>
            </a:r>
            <a:r>
              <a:rPr sz="2800" spc="-293" dirty="0">
                <a:solidFill>
                  <a:prstClr val="black"/>
                </a:solidFill>
                <a:latin typeface="Trebuchet MS"/>
                <a:cs typeface="Trebuchet MS"/>
              </a:rPr>
              <a:t> mano </a:t>
            </a:r>
            <a:r>
              <a:rPr sz="2800" spc="-279" dirty="0">
                <a:solidFill>
                  <a:prstClr val="black"/>
                </a:solidFill>
                <a:latin typeface="Trebuchet MS"/>
                <a:cs typeface="Trebuchet MS"/>
              </a:rPr>
              <a:t> </a:t>
            </a:r>
            <a:r>
              <a:rPr sz="2800" spc="-318" dirty="0">
                <a:solidFill>
                  <a:prstClr val="black"/>
                </a:solidFill>
                <a:latin typeface="Trebuchet MS"/>
                <a:cs typeface="Trebuchet MS"/>
              </a:rPr>
              <a:t>l</a:t>
            </a:r>
            <a:r>
              <a:rPr sz="2800" spc="-570" dirty="0">
                <a:solidFill>
                  <a:prstClr val="black"/>
                </a:solidFill>
                <a:latin typeface="Trebuchet MS"/>
                <a:cs typeface="Trebuchet MS"/>
              </a:rPr>
              <a:t>’</a:t>
            </a:r>
            <a:r>
              <a:rPr sz="2800" spc="-293" dirty="0">
                <a:solidFill>
                  <a:prstClr val="black"/>
                </a:solidFill>
                <a:latin typeface="Trebuchet MS"/>
                <a:cs typeface="Trebuchet MS"/>
              </a:rPr>
              <a:t>esistenza</a:t>
            </a:r>
            <a:r>
              <a:rPr sz="2800" spc="-335" dirty="0">
                <a:solidFill>
                  <a:prstClr val="black"/>
                </a:solidFill>
                <a:latin typeface="Trebuchet MS"/>
                <a:cs typeface="Trebuchet MS"/>
              </a:rPr>
              <a:t> </a:t>
            </a:r>
            <a:r>
              <a:rPr sz="2800" spc="-349" dirty="0">
                <a:solidFill>
                  <a:prstClr val="black"/>
                </a:solidFill>
                <a:latin typeface="Trebuchet MS"/>
                <a:cs typeface="Trebuchet MS"/>
              </a:rPr>
              <a:t>e</a:t>
            </a:r>
            <a:r>
              <a:rPr sz="2800" spc="-335" dirty="0">
                <a:solidFill>
                  <a:prstClr val="black"/>
                </a:solidFill>
                <a:latin typeface="Trebuchet MS"/>
                <a:cs typeface="Trebuchet MS"/>
              </a:rPr>
              <a:t> </a:t>
            </a:r>
            <a:r>
              <a:rPr sz="2800" spc="-293" dirty="0">
                <a:solidFill>
                  <a:prstClr val="black"/>
                </a:solidFill>
                <a:latin typeface="Trebuchet MS"/>
                <a:cs typeface="Trebuchet MS"/>
              </a:rPr>
              <a:t>rivela</a:t>
            </a:r>
            <a:r>
              <a:rPr sz="2800" spc="-335" dirty="0">
                <a:solidFill>
                  <a:prstClr val="black"/>
                </a:solidFill>
                <a:latin typeface="Trebuchet MS"/>
                <a:cs typeface="Trebuchet MS"/>
              </a:rPr>
              <a:t> </a:t>
            </a:r>
            <a:r>
              <a:rPr sz="2800" spc="-293" dirty="0">
                <a:solidFill>
                  <a:prstClr val="black"/>
                </a:solidFill>
                <a:latin typeface="Trebuchet MS"/>
                <a:cs typeface="Trebuchet MS"/>
              </a:rPr>
              <a:t>all’uomo</a:t>
            </a:r>
            <a:r>
              <a:rPr sz="2800" spc="-335" dirty="0">
                <a:solidFill>
                  <a:prstClr val="black"/>
                </a:solidFill>
                <a:latin typeface="Trebuchet MS"/>
                <a:cs typeface="Trebuchet MS"/>
              </a:rPr>
              <a:t> </a:t>
            </a:r>
            <a:r>
              <a:rPr sz="2800" spc="-307" dirty="0">
                <a:solidFill>
                  <a:prstClr val="black"/>
                </a:solidFill>
                <a:latin typeface="Trebuchet MS"/>
                <a:cs typeface="Trebuchet MS"/>
              </a:rPr>
              <a:t>l’umanità</a:t>
            </a:r>
            <a:r>
              <a:rPr sz="2800" spc="-335" dirty="0">
                <a:solidFill>
                  <a:prstClr val="black"/>
                </a:solidFill>
                <a:latin typeface="Trebuchet MS"/>
                <a:cs typeface="Trebuchet MS"/>
              </a:rPr>
              <a:t> </a:t>
            </a:r>
            <a:r>
              <a:rPr sz="2800" spc="-293" dirty="0">
                <a:solidFill>
                  <a:prstClr val="black"/>
                </a:solidFill>
                <a:latin typeface="Trebuchet MS"/>
                <a:cs typeface="Trebuchet MS"/>
              </a:rPr>
              <a:t>piena.</a:t>
            </a:r>
            <a:endParaRPr sz="2800" dirty="0">
              <a:solidFill>
                <a:prstClr val="black"/>
              </a:solidFill>
              <a:latin typeface="Trebuchet MS"/>
              <a:cs typeface="Trebuchet MS"/>
            </a:endParaRPr>
          </a:p>
        </p:txBody>
      </p:sp>
      <p:grpSp>
        <p:nvGrpSpPr>
          <p:cNvPr id="4" name="object 4"/>
          <p:cNvGrpSpPr/>
          <p:nvPr/>
        </p:nvGrpSpPr>
        <p:grpSpPr>
          <a:xfrm>
            <a:off x="9379570" y="1196753"/>
            <a:ext cx="2232000" cy="4608512"/>
            <a:chOff x="3300661" y="649491"/>
            <a:chExt cx="933450" cy="1779905"/>
          </a:xfrm>
        </p:grpSpPr>
        <p:pic>
          <p:nvPicPr>
            <p:cNvPr id="5" name="object 5"/>
            <p:cNvPicPr/>
            <p:nvPr/>
          </p:nvPicPr>
          <p:blipFill>
            <a:blip r:embed="rId2" cstate="print"/>
            <a:stretch>
              <a:fillRect/>
            </a:stretch>
          </p:blipFill>
          <p:spPr>
            <a:xfrm>
              <a:off x="3308713" y="660232"/>
              <a:ext cx="921829" cy="1769023"/>
            </a:xfrm>
            <a:prstGeom prst="rect">
              <a:avLst/>
            </a:prstGeom>
          </p:spPr>
        </p:pic>
        <p:pic>
          <p:nvPicPr>
            <p:cNvPr id="6" name="object 6"/>
            <p:cNvPicPr/>
            <p:nvPr/>
          </p:nvPicPr>
          <p:blipFill>
            <a:blip r:embed="rId3" cstate="print"/>
            <a:stretch>
              <a:fillRect/>
            </a:stretch>
          </p:blipFill>
          <p:spPr>
            <a:xfrm>
              <a:off x="3300661" y="1334239"/>
              <a:ext cx="828610" cy="614553"/>
            </a:xfrm>
            <a:prstGeom prst="rect">
              <a:avLst/>
            </a:prstGeom>
          </p:spPr>
        </p:pic>
        <p:pic>
          <p:nvPicPr>
            <p:cNvPr id="7" name="object 7"/>
            <p:cNvPicPr/>
            <p:nvPr/>
          </p:nvPicPr>
          <p:blipFill>
            <a:blip r:embed="rId4" cstate="print"/>
            <a:stretch>
              <a:fillRect/>
            </a:stretch>
          </p:blipFill>
          <p:spPr>
            <a:xfrm>
              <a:off x="3408074" y="839756"/>
              <a:ext cx="701250" cy="1506077"/>
            </a:xfrm>
            <a:prstGeom prst="rect">
              <a:avLst/>
            </a:prstGeom>
          </p:spPr>
        </p:pic>
        <p:pic>
          <p:nvPicPr>
            <p:cNvPr id="8" name="object 8"/>
            <p:cNvPicPr/>
            <p:nvPr/>
          </p:nvPicPr>
          <p:blipFill>
            <a:blip r:embed="rId5" cstate="print"/>
            <a:stretch>
              <a:fillRect/>
            </a:stretch>
          </p:blipFill>
          <p:spPr>
            <a:xfrm>
              <a:off x="3303734" y="649491"/>
              <a:ext cx="930269" cy="1779764"/>
            </a:xfrm>
            <a:prstGeom prst="rect">
              <a:avLst/>
            </a:prstGeom>
          </p:spPr>
        </p:pic>
      </p:grpSp>
      <p:grpSp>
        <p:nvGrpSpPr>
          <p:cNvPr id="9" name="object 9"/>
          <p:cNvGrpSpPr/>
          <p:nvPr/>
        </p:nvGrpSpPr>
        <p:grpSpPr>
          <a:xfrm>
            <a:off x="1098650" y="764704"/>
            <a:ext cx="2736305" cy="5184576"/>
            <a:chOff x="136710" y="0"/>
            <a:chExt cx="949960" cy="2429510"/>
          </a:xfrm>
        </p:grpSpPr>
        <p:pic>
          <p:nvPicPr>
            <p:cNvPr id="10" name="object 10"/>
            <p:cNvPicPr/>
            <p:nvPr/>
          </p:nvPicPr>
          <p:blipFill>
            <a:blip r:embed="rId6" cstate="print"/>
            <a:stretch>
              <a:fillRect/>
            </a:stretch>
          </p:blipFill>
          <p:spPr>
            <a:xfrm>
              <a:off x="140799" y="0"/>
              <a:ext cx="939684" cy="2425517"/>
            </a:xfrm>
            <a:prstGeom prst="rect">
              <a:avLst/>
            </a:prstGeom>
          </p:spPr>
        </p:pic>
        <p:pic>
          <p:nvPicPr>
            <p:cNvPr id="11" name="object 11"/>
            <p:cNvPicPr/>
            <p:nvPr/>
          </p:nvPicPr>
          <p:blipFill>
            <a:blip r:embed="rId7" cstate="print"/>
            <a:stretch>
              <a:fillRect/>
            </a:stretch>
          </p:blipFill>
          <p:spPr>
            <a:xfrm>
              <a:off x="173045" y="406949"/>
              <a:ext cx="639246" cy="2016524"/>
            </a:xfrm>
            <a:prstGeom prst="rect">
              <a:avLst/>
            </a:prstGeom>
          </p:spPr>
        </p:pic>
        <p:pic>
          <p:nvPicPr>
            <p:cNvPr id="12" name="object 12"/>
            <p:cNvPicPr/>
            <p:nvPr/>
          </p:nvPicPr>
          <p:blipFill>
            <a:blip r:embed="rId8" cstate="print"/>
            <a:stretch>
              <a:fillRect/>
            </a:stretch>
          </p:blipFill>
          <p:spPr>
            <a:xfrm>
              <a:off x="136710" y="0"/>
              <a:ext cx="949889" cy="2429255"/>
            </a:xfrm>
            <a:prstGeom prst="rect">
              <a:avLst/>
            </a:prstGeom>
          </p:spPr>
        </p:pic>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622</Words>
  <Application>Microsoft Office PowerPoint</Application>
  <PresentationFormat>Personalizzato</PresentationFormat>
  <Paragraphs>72</Paragraphs>
  <Slides>15</Slides>
  <Notes>3</Notes>
  <HiddenSlides>0</HiddenSlides>
  <MMClips>0</MMClips>
  <ScaleCrop>false</ScaleCrop>
  <HeadingPairs>
    <vt:vector size="4" baseType="variant">
      <vt:variant>
        <vt:lpstr>Tema</vt:lpstr>
      </vt:variant>
      <vt:variant>
        <vt:i4>5</vt:i4>
      </vt:variant>
      <vt:variant>
        <vt:lpstr>Titoli diapositive</vt:lpstr>
      </vt:variant>
      <vt:variant>
        <vt:i4>15</vt:i4>
      </vt:variant>
    </vt:vector>
  </HeadingPairs>
  <TitlesOfParts>
    <vt:vector size="20" baseType="lpstr">
      <vt:lpstr>Tema di Office</vt:lpstr>
      <vt:lpstr>Office Theme</vt:lpstr>
      <vt:lpstr>1_Office Theme</vt:lpstr>
      <vt:lpstr>2_Office Theme</vt:lpstr>
      <vt:lpstr>3_Office Theme</vt:lpstr>
      <vt:lpstr> </vt:lpstr>
      <vt:lpstr> Fissi su di Lui</vt:lpstr>
      <vt:lpstr>Diapositiva 3</vt:lpstr>
      <vt:lpstr>Diapositiva 4</vt:lpstr>
      <vt:lpstr>Diapositiva 5</vt:lpstr>
      <vt:lpstr>Diapositiva 6</vt:lpstr>
      <vt:lpstr>Diapositiva 7</vt:lpstr>
      <vt:lpstr>DOMANDA DI VITA Mi guardi?</vt:lpstr>
      <vt:lpstr>CATEGORIA Novità</vt:lpstr>
      <vt:lpstr>AMBIENTAZIONE</vt:lpstr>
      <vt:lpstr>Diapositiva 11</vt:lpstr>
      <vt:lpstr>Diapositiva 12</vt:lpstr>
      <vt:lpstr>Diapositiva 13</vt:lpstr>
      <vt:lpstr>Diapositiva 14</vt:lpstr>
      <vt:lpstr>Area Internazionale/Forum Internazionale Azione Cattolica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Isabella De Leonardis</dc:creator>
  <cp:lastModifiedBy>i.deleonardis</cp:lastModifiedBy>
  <cp:revision>126</cp:revision>
  <dcterms:created xsi:type="dcterms:W3CDTF">2020-10-14T10:22:42Z</dcterms:created>
  <dcterms:modified xsi:type="dcterms:W3CDTF">2021-09-24T10:07:58Z</dcterms:modified>
</cp:coreProperties>
</file>