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53EF-1434-4398-BF31-F9F491ADB9A4}" type="datetimeFigureOut">
              <a:rPr lang="it-IT" smtClean="0"/>
              <a:t>15/01/2015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2C46-9371-4B74-865D-F7A2568B34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523" y="1145445"/>
            <a:ext cx="5730627" cy="600520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987824" y="332656"/>
            <a:ext cx="594444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parole </a:t>
            </a:r>
          </a:p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e </a:t>
            </a:r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 Spirito</a:t>
            </a:r>
            <a:endParaRPr lang="it-IT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4005064"/>
            <a:ext cx="37820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spunti spirituali </a:t>
            </a:r>
          </a:p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iniziare un cammino</a:t>
            </a:r>
            <a:endPara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ACI3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661248"/>
            <a:ext cx="636662" cy="6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260648"/>
            <a:ext cx="8748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Io ti rendo grazie: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hai fatto di me una meraviglia stupenda;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meravigliose sono le tue opere,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 riconosce pienamente l'anima mia.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Non ti erano nascoste le mie ossa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quando venivo formato nel segreto,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ricamato nelle profondità della terra.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612845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Scrutami, o Dio, e conosci il mio cuore,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provami e conosci i miei pensieri;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vedi se percorro una via di dolore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guidami per una via di eternità.</a:t>
            </a: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it-IT" sz="4000" dirty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Gloria…</a:t>
            </a:r>
            <a:endParaRPr kumimoji="0" lang="it-IT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61919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preghiamo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0363" marR="0" lvl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Ispira nella tua paterna bontà,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 Signore, i pensieri e i propositi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del tuo popolo in preghiera,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perché veda ciò che deve fare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 abbia la forza di compiere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ciò che ha veduto. </a:t>
            </a:r>
            <a:b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 il nostro Signore Gesù Cristo...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Immagine 4" descr="logoACI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600650"/>
            <a:ext cx="636662" cy="6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523" y="1145445"/>
            <a:ext cx="5730627" cy="600520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987824" y="332656"/>
            <a:ext cx="594444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parole </a:t>
            </a:r>
          </a:p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e </a:t>
            </a:r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 Spirito</a:t>
            </a:r>
            <a:endParaRPr lang="it-IT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4005064"/>
            <a:ext cx="37820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spunti spirituali </a:t>
            </a:r>
          </a:p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iniziare un cammino</a:t>
            </a:r>
            <a:endPara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ACI3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661248"/>
            <a:ext cx="636662" cy="6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http://thumbs.dreamstime.com/z/letters-english-alphabet-background-3134528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0000">
                <a:alpha val="43137"/>
                <a:tint val="45000"/>
                <a:satMod val="400000"/>
              </a:srgbClr>
            </a:duotone>
            <a:lum bright="30000"/>
          </a:blip>
          <a:srcRect b="8429"/>
          <a:stretch>
            <a:fillRect/>
          </a:stretch>
        </p:blipFill>
        <p:spPr bwMode="auto">
          <a:xfrm>
            <a:off x="0" y="0"/>
            <a:ext cx="9144000" cy="685959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5" name="CasellaDiTesto 4"/>
          <p:cNvSpPr txBox="1"/>
          <p:nvPr/>
        </p:nvSpPr>
        <p:spPr>
          <a:xfrm>
            <a:off x="753890" y="404664"/>
            <a:ext cx="7495963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ASCOLTO</a:t>
            </a:r>
          </a:p>
          <a:p>
            <a:pPr algn="ctr">
              <a:lnSpc>
                <a:spcPct val="200000"/>
              </a:lnSpc>
            </a:pPr>
            <a:r>
              <a:rPr lang="it-IT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RIFLESSIONE</a:t>
            </a:r>
          </a:p>
          <a:p>
            <a:pPr algn="ctr">
              <a:lnSpc>
                <a:spcPct val="200000"/>
              </a:lnSpc>
            </a:pPr>
            <a:r>
              <a:rPr lang="it-IT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CONDIVISIONE</a:t>
            </a:r>
            <a:endParaRPr lang="it-IT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http://thumbs.dreamstime.com/z/letters-english-alphabet-background-3134528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0000">
                <a:alpha val="43137"/>
                <a:tint val="45000"/>
                <a:satMod val="400000"/>
              </a:srgbClr>
            </a:duotone>
            <a:lum bright="30000"/>
          </a:blip>
          <a:srcRect b="8429"/>
          <a:stretch>
            <a:fillRect/>
          </a:stretch>
        </p:blipFill>
        <p:spPr bwMode="auto">
          <a:xfrm>
            <a:off x="0" y="0"/>
            <a:ext cx="9144000" cy="685959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5" name="CasellaDiTesto 4"/>
          <p:cNvSpPr txBox="1"/>
          <p:nvPr/>
        </p:nvSpPr>
        <p:spPr>
          <a:xfrm>
            <a:off x="1118574" y="475793"/>
            <a:ext cx="6766597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6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ASCOLTare</a:t>
            </a:r>
            <a:endParaRPr lang="it-IT" sz="6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it-IT" sz="6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RIFLEttere</a:t>
            </a:r>
            <a:endParaRPr lang="it-IT" sz="6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it-IT" sz="6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CONDIVIdere</a:t>
            </a:r>
            <a:endParaRPr lang="it-IT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la via dell’ascolto  </a:t>
            </a:r>
            <a:r>
              <a:rPr lang="it-IT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Dt</a:t>
            </a:r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 6, 4-7</a:t>
            </a:r>
            <a:endParaRPr lang="it-IT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T Lt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96753"/>
            <a:ext cx="8229600" cy="5832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 smtClean="0">
                <a:solidFill>
                  <a:srgbClr val="C00000"/>
                </a:solidFill>
              </a:rPr>
              <a:t>«Ascolta</a:t>
            </a:r>
            <a:r>
              <a:rPr lang="it-IT" sz="4000" b="1" dirty="0"/>
              <a:t>, Israele</a:t>
            </a:r>
            <a:r>
              <a:rPr lang="it-IT" dirty="0"/>
              <a:t>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</a:t>
            </a:r>
            <a:r>
              <a:rPr lang="it-IT" dirty="0"/>
              <a:t>Signore è il nostro Dio, </a:t>
            </a:r>
            <a:r>
              <a:rPr lang="it-IT" dirty="0" smtClean="0"/>
              <a:t>unico </a:t>
            </a:r>
            <a:r>
              <a:rPr lang="it-IT" dirty="0"/>
              <a:t>è il Signore.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Tu </a:t>
            </a:r>
            <a:r>
              <a:rPr lang="it-IT" dirty="0"/>
              <a:t>amerai il Signore, tuo Dio, con tutto il cuore, con tutta l'anima e con tutte le </a:t>
            </a:r>
            <a:r>
              <a:rPr lang="it-IT" dirty="0" smtClean="0"/>
              <a:t>forze. </a:t>
            </a:r>
            <a:br>
              <a:rPr lang="it-IT" dirty="0" smtClean="0"/>
            </a:br>
            <a:r>
              <a:rPr lang="it-IT" dirty="0" smtClean="0"/>
              <a:t>Questi </a:t>
            </a:r>
            <a:r>
              <a:rPr lang="it-IT" dirty="0"/>
              <a:t>precetti che oggi ti do,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ti </a:t>
            </a:r>
            <a:r>
              <a:rPr lang="it-IT" dirty="0"/>
              <a:t>stiano fissi nel cuore.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Li </a:t>
            </a:r>
            <a:r>
              <a:rPr lang="it-IT" dirty="0"/>
              <a:t>ripeterai ai tuoi figli, ne parlerai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quando </a:t>
            </a:r>
            <a:r>
              <a:rPr lang="it-IT" dirty="0"/>
              <a:t>ti troverai in casa tua,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quando </a:t>
            </a:r>
            <a:r>
              <a:rPr lang="it-IT" dirty="0"/>
              <a:t>camminerai per via,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quando </a:t>
            </a:r>
            <a:r>
              <a:rPr lang="it-IT" dirty="0"/>
              <a:t>ti coricherai e quando ti </a:t>
            </a:r>
            <a:r>
              <a:rPr lang="it-IT" dirty="0" smtClean="0"/>
              <a:t>alzerai».</a:t>
            </a:r>
            <a:r>
              <a:rPr lang="it-IT" dirty="0"/>
              <a:t> 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la via della riflessione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  </a:t>
            </a:r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salmo 4, 4-7</a:t>
            </a:r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T Lt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96753"/>
            <a:ext cx="8229600" cy="5832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 smtClean="0"/>
              <a:t>«Sappiate </a:t>
            </a:r>
            <a:r>
              <a:rPr lang="it-IT" dirty="0"/>
              <a:t>che il Signore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fa </a:t>
            </a:r>
            <a:r>
              <a:rPr lang="it-IT" dirty="0"/>
              <a:t>prodigi per il suo fedele: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il Signore mi ascolta quando lo invoco.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Tremate </a:t>
            </a:r>
            <a:r>
              <a:rPr lang="it-IT" dirty="0"/>
              <a:t>e non peccate,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sul vostro giaciglio </a:t>
            </a:r>
            <a:r>
              <a:rPr lang="it-IT" sz="4000" b="1" dirty="0">
                <a:solidFill>
                  <a:srgbClr val="C00000"/>
                </a:solidFill>
              </a:rPr>
              <a:t>riflettete </a:t>
            </a:r>
            <a:r>
              <a:rPr lang="it-IT" dirty="0"/>
              <a:t>e placatevi.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Offrite </a:t>
            </a:r>
            <a:r>
              <a:rPr lang="it-IT" dirty="0"/>
              <a:t>sacrifici di giustizia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e confidate nel Signore.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Molti </a:t>
            </a:r>
            <a:r>
              <a:rPr lang="it-IT" dirty="0"/>
              <a:t>dicono: «Chi ci farà vedere il bene?».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Risplenda su di noi, Signore,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</a:t>
            </a:r>
            <a:r>
              <a:rPr lang="it-IT" dirty="0"/>
              <a:t>luce del tuo </a:t>
            </a:r>
            <a:r>
              <a:rPr lang="it-IT" dirty="0" smtClean="0"/>
              <a:t>volto».</a:t>
            </a:r>
            <a:endParaRPr lang="it-IT" sz="24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la via della condivisione   </a:t>
            </a:r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Mc 6, 30-33</a:t>
            </a:r>
            <a:endParaRPr lang="it-IT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T Lt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8824" y="1196753"/>
            <a:ext cx="8805664" cy="5832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 smtClean="0"/>
              <a:t>«Gli </a:t>
            </a:r>
            <a:r>
              <a:rPr lang="it-IT" dirty="0"/>
              <a:t>apostoli si riunirono attorno a Gesù e gli </a:t>
            </a:r>
            <a:r>
              <a:rPr lang="it-IT" sz="4000" b="1" dirty="0">
                <a:solidFill>
                  <a:srgbClr val="C00000"/>
                </a:solidFill>
              </a:rPr>
              <a:t>riferirono</a:t>
            </a:r>
            <a:r>
              <a:rPr lang="it-IT" dirty="0"/>
              <a:t> tutto quello che avevano fatto e quello che avevano insegnato. </a:t>
            </a:r>
            <a:r>
              <a:rPr lang="it-IT" dirty="0" smtClean="0"/>
              <a:t>Ed </a:t>
            </a:r>
            <a:r>
              <a:rPr lang="it-IT" dirty="0"/>
              <a:t>egli disse loro: "Venite in disparte, voi soli, in un luogo deserto, e </a:t>
            </a:r>
            <a:r>
              <a:rPr lang="it-IT" sz="4000" b="1" dirty="0">
                <a:solidFill>
                  <a:srgbClr val="C00000"/>
                </a:solidFill>
              </a:rPr>
              <a:t>riposatevi</a:t>
            </a:r>
            <a:r>
              <a:rPr lang="it-IT" sz="4000" dirty="0"/>
              <a:t> </a:t>
            </a:r>
            <a:r>
              <a:rPr lang="it-IT" dirty="0"/>
              <a:t>un po'". Erano infatti molti quelli che andavano e venivano e non avevano neanche il tempo di mangiare. </a:t>
            </a:r>
            <a:r>
              <a:rPr lang="it-IT" dirty="0" smtClean="0"/>
              <a:t>Allora </a:t>
            </a:r>
            <a:r>
              <a:rPr lang="it-IT" dirty="0"/>
              <a:t>andarono con la barca verso un luogo deserto, in disparte. </a:t>
            </a:r>
            <a:r>
              <a:rPr lang="it-IT" dirty="0" smtClean="0"/>
              <a:t>Molti </a:t>
            </a:r>
            <a:r>
              <a:rPr lang="it-IT" dirty="0"/>
              <a:t>però li videro partire e capirono, e da tutte le città accorsero là a piedi e li </a:t>
            </a:r>
            <a:r>
              <a:rPr lang="it-IT" sz="4000" b="1" dirty="0">
                <a:solidFill>
                  <a:srgbClr val="C00000"/>
                </a:solidFill>
              </a:rPr>
              <a:t>precedettero</a:t>
            </a:r>
            <a:r>
              <a:rPr lang="it-IT" dirty="0"/>
              <a:t>. </a:t>
            </a:r>
            <a:endParaRPr lang="it-IT" sz="24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104982"/>
            <a:ext cx="9144000" cy="464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9750" marR="0" lvl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Signore</a:t>
            </a: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tu mi scruti e mi conosci,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 conosci quando mi siedo </a:t>
            </a:r>
          </a:p>
          <a:p>
            <a:pPr marL="53975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quando mi alzo,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intendi da lontano i miei pensieri,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osservi il mio cammino e il mio riposo,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 sono note tutte le mie vie.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T Lt" pitchFamily="2" charset="0"/>
              </a:rPr>
              <a:t>dal Salmo 139</a:t>
            </a:r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T Lt" pitchFamily="2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052736"/>
            <a:ext cx="9144000" cy="464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mia parola non è ancora sulla lingua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 ecco, Signore, già la conosci tutta.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 spalle e di fronte mi circondi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poni su di me la tua mano.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Meravigliosa per me la tua conoscenza,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troppo alta, per me inaccessibile.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7748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Dove andare lontano dal tuo spirito?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Dove fuggire dalla tua presenza?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salgo in cielo, là tu sei; </a:t>
            </a: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scendo negli inferi, eccoti.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prendo le ali dell'aurora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 abitare all'estremità del mare,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anche là mi guida la tua mano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mi afferra la tua destra.</a:t>
            </a:r>
            <a:endParaRPr kumimoji="0" lang="it-IT" sz="4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306</Words>
  <Application>Microsoft Office PowerPoint</Application>
  <PresentationFormat>Presentazione su schermo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la via dell’ascolto  Dt 6, 4-7</vt:lpstr>
      <vt:lpstr>la via della riflessione  salmo 4, 4-7</vt:lpstr>
      <vt:lpstr>la via della condivisione   Mc 6, 30-33</vt:lpstr>
      <vt:lpstr>dal Salmo 139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</dc:creator>
  <cp:lastModifiedBy>Client</cp:lastModifiedBy>
  <cp:revision>15</cp:revision>
  <dcterms:created xsi:type="dcterms:W3CDTF">2015-01-15T15:44:22Z</dcterms:created>
  <dcterms:modified xsi:type="dcterms:W3CDTF">2015-01-15T16:47:44Z</dcterms:modified>
</cp:coreProperties>
</file>