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5" name="Sottotito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1" name="Segnaposto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DE8CB3F-6ADB-40E7-B8BD-6A23C46DA2B0}" type="datetimeFigureOut">
              <a:rPr lang="it-IT" smtClean="0"/>
              <a:t>18/02/2015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12D226D-4028-4740-8B0F-85276B26B49C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E8CB3F-6ADB-40E7-B8BD-6A23C46DA2B0}" type="datetimeFigureOut">
              <a:rPr lang="it-IT" smtClean="0"/>
              <a:t>18/02/2015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D226D-4028-4740-8B0F-85276B26B49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DE8CB3F-6ADB-40E7-B8BD-6A23C46DA2B0}" type="datetimeFigureOut">
              <a:rPr lang="it-IT" smtClean="0"/>
              <a:t>18/02/2015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12D226D-4028-4740-8B0F-85276B26B49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E8CB3F-6ADB-40E7-B8BD-6A23C46DA2B0}" type="datetimeFigureOut">
              <a:rPr lang="it-IT" smtClean="0"/>
              <a:t>18/02/2015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D226D-4028-4740-8B0F-85276B26B49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DE8CB3F-6ADB-40E7-B8BD-6A23C46DA2B0}" type="datetimeFigureOut">
              <a:rPr lang="it-IT" smtClean="0"/>
              <a:t>18/02/2015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12D226D-4028-4740-8B0F-85276B26B49C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E8CB3F-6ADB-40E7-B8BD-6A23C46DA2B0}" type="datetimeFigureOut">
              <a:rPr lang="it-IT" smtClean="0"/>
              <a:t>18/02/2015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D226D-4028-4740-8B0F-85276B26B49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E8CB3F-6ADB-40E7-B8BD-6A23C46DA2B0}" type="datetimeFigureOut">
              <a:rPr lang="it-IT" smtClean="0"/>
              <a:t>18/02/2015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D226D-4028-4740-8B0F-85276B26B49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E8CB3F-6ADB-40E7-B8BD-6A23C46DA2B0}" type="datetimeFigureOut">
              <a:rPr lang="it-IT" smtClean="0"/>
              <a:t>18/02/2015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D226D-4028-4740-8B0F-85276B26B49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DE8CB3F-6ADB-40E7-B8BD-6A23C46DA2B0}" type="datetimeFigureOut">
              <a:rPr lang="it-IT" smtClean="0"/>
              <a:t>18/02/2015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D226D-4028-4740-8B0F-85276B26B49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E8CB3F-6ADB-40E7-B8BD-6A23C46DA2B0}" type="datetimeFigureOut">
              <a:rPr lang="it-IT" smtClean="0"/>
              <a:t>18/02/2015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D226D-4028-4740-8B0F-85276B26B49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E8CB3F-6ADB-40E7-B8BD-6A23C46DA2B0}" type="datetimeFigureOut">
              <a:rPr lang="it-IT" smtClean="0"/>
              <a:t>18/02/2015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D226D-4028-4740-8B0F-85276B26B49C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immagin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egnaposto tito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1" name="Segnaposto tes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7" name="Segnaposto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DE8CB3F-6ADB-40E7-B8BD-6A23C46DA2B0}" type="datetimeFigureOut">
              <a:rPr lang="it-IT" smtClean="0"/>
              <a:t>18/02/2015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12D226D-4028-4740-8B0F-85276B26B49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4400" dirty="0" smtClean="0"/>
              <a:t>QUARESIMA 2015</a:t>
            </a:r>
            <a:endParaRPr lang="it-IT" sz="4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987824" y="3539864"/>
            <a:ext cx="5481396" cy="1101248"/>
          </a:xfrm>
        </p:spPr>
        <p:txBody>
          <a:bodyPr>
            <a:normAutofit/>
          </a:bodyPr>
          <a:lstStyle/>
          <a:p>
            <a:r>
              <a:rPr lang="it-IT" sz="2400" b="1" i="1" dirty="0" smtClean="0"/>
              <a:t>«Rinfrancate </a:t>
            </a:r>
            <a:r>
              <a:rPr lang="it-IT" sz="2400" b="1" i="1" dirty="0" smtClean="0"/>
              <a:t>i vostri </a:t>
            </a:r>
            <a:r>
              <a:rPr lang="it-IT" sz="2400" b="1" i="1" dirty="0" smtClean="0"/>
              <a:t>cuori» </a:t>
            </a:r>
            <a:r>
              <a:rPr lang="it-IT" sz="2400" i="1" dirty="0" smtClean="0"/>
              <a:t>(</a:t>
            </a:r>
            <a:r>
              <a:rPr lang="it-IT" sz="2400" i="1" dirty="0" err="1" smtClean="0"/>
              <a:t>Gc</a:t>
            </a:r>
            <a:r>
              <a:rPr lang="it-IT" sz="2400" i="1" dirty="0" smtClean="0"/>
              <a:t> 5,8</a:t>
            </a:r>
            <a:r>
              <a:rPr lang="it-IT" sz="2400" i="1" dirty="0" smtClean="0"/>
              <a:t>)</a:t>
            </a:r>
            <a:endParaRPr lang="it-IT" sz="2400" i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QUARESIMA 2015</a:t>
            </a:r>
            <a:br>
              <a:rPr lang="it-IT" sz="4000" dirty="0" smtClean="0"/>
            </a:br>
            <a:r>
              <a:rPr lang="it-IT" sz="2700" i="1" cap="none" dirty="0" smtClean="0">
                <a:solidFill>
                  <a:schemeClr val="bg2">
                    <a:lumMod val="50000"/>
                  </a:schemeClr>
                </a:solidFill>
              </a:rPr>
              <a:t>«Rinfrancate i vostri cuori» (</a:t>
            </a:r>
            <a:r>
              <a:rPr lang="it-IT" sz="2700" i="1" cap="none" dirty="0" err="1" smtClean="0">
                <a:solidFill>
                  <a:schemeClr val="bg2">
                    <a:lumMod val="50000"/>
                  </a:schemeClr>
                </a:solidFill>
              </a:rPr>
              <a:t>gc</a:t>
            </a:r>
            <a:r>
              <a:rPr lang="it-IT" sz="2700" i="1" cap="none" dirty="0" smtClean="0">
                <a:solidFill>
                  <a:schemeClr val="bg2">
                    <a:lumMod val="50000"/>
                  </a:schemeClr>
                </a:solidFill>
              </a:rPr>
              <a:t> 5,8)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60848"/>
            <a:ext cx="7571184" cy="4394888"/>
          </a:xfrm>
        </p:spPr>
        <p:txBody>
          <a:bodyPr/>
          <a:lstStyle/>
          <a:p>
            <a:pPr marL="0" indent="0">
              <a:buNone/>
            </a:pPr>
            <a:r>
              <a:rPr lang="it-IT" sz="2400" dirty="0" smtClean="0"/>
              <a:t>«Il </a:t>
            </a:r>
            <a:r>
              <a:rPr lang="it-IT" sz="2400" dirty="0" smtClean="0"/>
              <a:t>popolo di Dio ha perciò bisogno di </a:t>
            </a:r>
            <a:r>
              <a:rPr lang="it-IT" sz="2400" b="1" dirty="0" smtClean="0"/>
              <a:t>rinnovamento</a:t>
            </a:r>
            <a:r>
              <a:rPr lang="it-IT" sz="2400" dirty="0" smtClean="0"/>
              <a:t>, per non diventare indifferente e per non chiudersi in se stesso. Vorrei proporvi tre passi da meditare per questo </a:t>
            </a:r>
            <a:r>
              <a:rPr lang="it-IT" sz="2400" dirty="0" smtClean="0"/>
              <a:t>rinnovamento».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  <a:p>
            <a:pPr>
              <a:lnSpc>
                <a:spcPct val="150000"/>
              </a:lnSpc>
            </a:pPr>
            <a:r>
              <a:rPr lang="it-IT" dirty="0" smtClean="0"/>
              <a:t> </a:t>
            </a:r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LA CHIESA</a:t>
            </a:r>
          </a:p>
          <a:p>
            <a:pPr>
              <a:lnSpc>
                <a:spcPct val="150000"/>
              </a:lnSpc>
            </a:pPr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LE PARROCCHIE E LE COMUNITÀ</a:t>
            </a:r>
          </a:p>
          <a:p>
            <a:pPr>
              <a:lnSpc>
                <a:spcPct val="150000"/>
              </a:lnSpc>
            </a:pPr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 IL SIGNOLO FEDELE</a:t>
            </a:r>
            <a:endParaRPr lang="it-IT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QUARESIMA 2015</a:t>
            </a:r>
            <a:br>
              <a:rPr lang="it-IT" sz="3600" dirty="0" smtClean="0"/>
            </a:br>
            <a:r>
              <a:rPr lang="it-IT" sz="3600" dirty="0" smtClean="0">
                <a:solidFill>
                  <a:schemeClr val="tx2">
                    <a:lumMod val="50000"/>
                  </a:schemeClr>
                </a:solidFill>
              </a:rPr>
              <a:t>LA chiesa</a:t>
            </a:r>
            <a:endParaRPr lang="it-IT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00808"/>
            <a:ext cx="7239000" cy="5157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 smtClean="0"/>
              <a:t>«La Quaresima è un tempo propizio per lasciarci servire da Cristo e così diventare come Lui. Ciò avviene quando ascoltiamo la Parola di Dio e quando riceviamo i sacramenti, in particolare l’Eucaristia. </a:t>
            </a:r>
            <a:br>
              <a:rPr lang="it-IT" sz="2000" dirty="0" smtClean="0"/>
            </a:br>
            <a:r>
              <a:rPr lang="it-IT" sz="2000" dirty="0" smtClean="0"/>
              <a:t>In essa diventiamo ciò che riceviamo: il corpo di Cristo». </a:t>
            </a:r>
          </a:p>
          <a:p>
            <a:pPr marL="0" indent="0">
              <a:buNone/>
            </a:pPr>
            <a:endParaRPr lang="it-IT" sz="2000" dirty="0" smtClean="0"/>
          </a:p>
          <a:p>
            <a:pPr marL="273050" indent="-273050">
              <a:lnSpc>
                <a:spcPct val="125000"/>
              </a:lnSpc>
              <a:buNone/>
            </a:pP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T 	</a:t>
            </a: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O Signore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, Dio nostro, proteggi sempre la tua Chiesa,</a:t>
            </a:r>
            <a:br>
              <a:rPr lang="it-IT" sz="2000" dirty="0" smtClean="0">
                <a:latin typeface="Arial" pitchFamily="34" charset="0"/>
                <a:cs typeface="Arial" pitchFamily="34" charset="0"/>
              </a:rPr>
            </a:br>
            <a:r>
              <a:rPr lang="it-IT" sz="2000" dirty="0" smtClean="0">
                <a:latin typeface="Arial" pitchFamily="34" charset="0"/>
                <a:cs typeface="Arial" pitchFamily="34" charset="0"/>
              </a:rPr>
              <a:t>sostienila in tutte le difficoltà che incontra </a:t>
            </a:r>
            <a:br>
              <a:rPr lang="it-IT" sz="2000" dirty="0" smtClean="0">
                <a:latin typeface="Arial" pitchFamily="34" charset="0"/>
                <a:cs typeface="Arial" pitchFamily="34" charset="0"/>
              </a:rPr>
            </a:br>
            <a:r>
              <a:rPr lang="it-IT" sz="2000" dirty="0" smtClean="0">
                <a:latin typeface="Arial" pitchFamily="34" charset="0"/>
                <a:cs typeface="Arial" pitchFamily="34" charset="0"/>
              </a:rPr>
              <a:t>nel suo cammino terreno e fa' che sia nel mondo </a:t>
            </a:r>
            <a:br>
              <a:rPr lang="it-IT" sz="2000" dirty="0" smtClean="0">
                <a:latin typeface="Arial" pitchFamily="34" charset="0"/>
                <a:cs typeface="Arial" pitchFamily="34" charset="0"/>
              </a:rPr>
            </a:br>
            <a:r>
              <a:rPr lang="it-IT" sz="2000" dirty="0" smtClean="0">
                <a:latin typeface="Arial" pitchFamily="34" charset="0"/>
                <a:cs typeface="Arial" pitchFamily="34" charset="0"/>
              </a:rPr>
              <a:t>un segno vivo della tua presenza.</a:t>
            </a:r>
            <a:br>
              <a:rPr lang="it-IT" sz="2000" dirty="0" smtClean="0">
                <a:latin typeface="Arial" pitchFamily="34" charset="0"/>
                <a:cs typeface="Arial" pitchFamily="34" charset="0"/>
              </a:rPr>
            </a:br>
            <a:r>
              <a:rPr lang="it-IT" sz="2000" dirty="0" smtClean="0">
                <a:latin typeface="Arial" pitchFamily="34" charset="0"/>
                <a:cs typeface="Arial" pitchFamily="34" charset="0"/>
              </a:rPr>
              <a:t>Concedi a tutto il popolo cristiano il dono dell'unità e della pace, perché possa presto formare una sola famiglia,</a:t>
            </a:r>
            <a:br>
              <a:rPr lang="it-IT" sz="2000" dirty="0" smtClean="0">
                <a:latin typeface="Arial" pitchFamily="34" charset="0"/>
                <a:cs typeface="Arial" pitchFamily="34" charset="0"/>
              </a:rPr>
            </a:br>
            <a:r>
              <a:rPr lang="it-IT" sz="2000" dirty="0" smtClean="0">
                <a:latin typeface="Arial" pitchFamily="34" charset="0"/>
                <a:cs typeface="Arial" pitchFamily="34" charset="0"/>
              </a:rPr>
              <a:t>stretta dalla stessa fede e dallo stesso amore. </a:t>
            </a:r>
            <a:r>
              <a:rPr lang="it-IT" sz="2000" b="1" dirty="0" smtClean="0"/>
              <a:t>Amen!</a:t>
            </a:r>
            <a:endParaRPr lang="it-IT" sz="2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QUARESIMA 2015</a:t>
            </a:r>
            <a:br>
              <a:rPr lang="it-IT" sz="3600" dirty="0" smtClean="0"/>
            </a:br>
            <a:r>
              <a:rPr lang="it-IT" sz="3600" dirty="0" smtClean="0">
                <a:solidFill>
                  <a:schemeClr val="tx2">
                    <a:lumMod val="50000"/>
                  </a:schemeClr>
                </a:solidFill>
              </a:rPr>
              <a:t>LE PARROCCHIE E LE </a:t>
            </a:r>
            <a:r>
              <a:rPr lang="it-IT" sz="3600" dirty="0" err="1" smtClean="0">
                <a:solidFill>
                  <a:schemeClr val="tx2">
                    <a:lumMod val="50000"/>
                  </a:schemeClr>
                </a:solidFill>
              </a:rPr>
              <a:t>COMUNITà</a:t>
            </a:r>
            <a:endParaRPr lang="it-IT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00808"/>
            <a:ext cx="7239000" cy="5157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 smtClean="0"/>
              <a:t>«</a:t>
            </a:r>
            <a:r>
              <a:rPr lang="it-IT" sz="2000" dirty="0" err="1" smtClean="0"/>
              <a:t>…ogni</a:t>
            </a:r>
            <a:r>
              <a:rPr lang="it-IT" sz="2000" dirty="0" smtClean="0"/>
              <a:t> </a:t>
            </a:r>
            <a:r>
              <a:rPr lang="it-IT" sz="2000" dirty="0" smtClean="0"/>
              <a:t>comunità cristiana è chiamata a varcare la soglia che la pone </a:t>
            </a:r>
            <a:r>
              <a:rPr lang="it-IT" sz="2000" b="1" dirty="0" smtClean="0"/>
              <a:t>in relazione con la società </a:t>
            </a:r>
            <a:r>
              <a:rPr lang="it-IT" sz="2000" dirty="0" smtClean="0"/>
              <a:t>che la circonda, con i poveri e i lontani. La Chiesa per sua natura è missionaria, non ripiegata su se stessa, ma mandata a tutti gli </a:t>
            </a:r>
            <a:r>
              <a:rPr lang="it-IT" sz="2000" dirty="0" smtClean="0"/>
              <a:t>uomini». </a:t>
            </a:r>
          </a:p>
          <a:p>
            <a:pPr marL="0" indent="0">
              <a:buNone/>
            </a:pPr>
            <a:endParaRPr lang="it-IT" sz="2000" dirty="0" smtClean="0"/>
          </a:p>
          <a:p>
            <a:pPr marL="273050" indent="-273050">
              <a:lnSpc>
                <a:spcPct val="125000"/>
              </a:lnSpc>
              <a:buNone/>
            </a:pP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T 	</a:t>
            </a: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Signore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,</a:t>
            </a:r>
            <a:br>
              <a:rPr lang="it-IT" sz="2000" b="1" dirty="0" smtClean="0">
                <a:latin typeface="Arial" pitchFamily="34" charset="0"/>
                <a:cs typeface="Arial" pitchFamily="34" charset="0"/>
              </a:rPr>
            </a:br>
            <a:r>
              <a:rPr lang="it-IT" sz="2000" dirty="0" smtClean="0">
                <a:latin typeface="Arial" pitchFamily="34" charset="0"/>
                <a:cs typeface="Arial" pitchFamily="34" charset="0"/>
              </a:rPr>
              <a:t>aiutaci 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ad essere 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sempre “un 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cuore solo e un'anima sola",</a:t>
            </a:r>
            <a:br>
              <a:rPr lang="it-IT" sz="2000" dirty="0" smtClean="0">
                <a:latin typeface="Arial" pitchFamily="34" charset="0"/>
                <a:cs typeface="Arial" pitchFamily="34" charset="0"/>
              </a:rPr>
            </a:br>
            <a:r>
              <a:rPr lang="it-IT" sz="2000" dirty="0" smtClean="0">
                <a:latin typeface="Arial" pitchFamily="34" charset="0"/>
                <a:cs typeface="Arial" pitchFamily="34" charset="0"/>
              </a:rPr>
              <a:t>Fa’ 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che 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le nostre parrocchie siano 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davvero una famiglia,</a:t>
            </a:r>
            <a:br>
              <a:rPr lang="it-IT" sz="2000" dirty="0" smtClean="0">
                <a:latin typeface="Arial" pitchFamily="34" charset="0"/>
                <a:cs typeface="Arial" pitchFamily="34" charset="0"/>
              </a:rPr>
            </a:br>
            <a:r>
              <a:rPr lang="it-IT" sz="2000" dirty="0" smtClean="0">
                <a:latin typeface="Arial" pitchFamily="34" charset="0"/>
                <a:cs typeface="Arial" pitchFamily="34" charset="0"/>
              </a:rPr>
              <a:t>dove ognuno si sforza di comprendere, perdonare,</a:t>
            </a:r>
            <a:br>
              <a:rPr lang="it-IT" sz="2000" dirty="0" smtClean="0">
                <a:latin typeface="Arial" pitchFamily="34" charset="0"/>
                <a:cs typeface="Arial" pitchFamily="34" charset="0"/>
              </a:rPr>
            </a:br>
            <a:r>
              <a:rPr lang="it-IT" sz="2000" dirty="0" smtClean="0">
                <a:latin typeface="Arial" pitchFamily="34" charset="0"/>
                <a:cs typeface="Arial" pitchFamily="34" charset="0"/>
              </a:rPr>
              <a:t>aiutare, condividere; dove l'unica 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legge che 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ci lega 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it-IT" sz="2000" dirty="0" smtClean="0">
                <a:latin typeface="Arial" pitchFamily="34" charset="0"/>
                <a:cs typeface="Arial" pitchFamily="34" charset="0"/>
              </a:rPr>
            </a:br>
            <a:r>
              <a:rPr lang="it-IT" sz="2000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ci fa essere 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tuoi veri discepoli,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it-IT" sz="2000" dirty="0" smtClean="0">
                <a:latin typeface="Arial" pitchFamily="34" charset="0"/>
                <a:cs typeface="Arial" pitchFamily="34" charset="0"/>
              </a:rPr>
            </a:br>
            <a:r>
              <a:rPr lang="it-IT" sz="2000" dirty="0" smtClean="0">
                <a:latin typeface="Arial" pitchFamily="34" charset="0"/>
                <a:cs typeface="Arial" pitchFamily="34" charset="0"/>
              </a:rPr>
              <a:t>sia l'amore scambievole. 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Amen.</a:t>
            </a:r>
            <a:endParaRPr lang="it-IT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QUARESIMA 2015</a:t>
            </a:r>
            <a:br>
              <a:rPr lang="it-IT" sz="3600" dirty="0" smtClean="0"/>
            </a:br>
            <a:r>
              <a:rPr lang="it-IT" sz="3600" dirty="0" smtClean="0">
                <a:solidFill>
                  <a:schemeClr val="tx2">
                    <a:lumMod val="50000"/>
                  </a:schemeClr>
                </a:solidFill>
              </a:rPr>
              <a:t>il singolo fedele</a:t>
            </a:r>
            <a:endParaRPr lang="it-IT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00808"/>
            <a:ext cx="7499176" cy="5157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 smtClean="0"/>
              <a:t>«</a:t>
            </a:r>
            <a:r>
              <a:rPr lang="it-IT" sz="2000" dirty="0" smtClean="0"/>
              <a:t>Anche come singoli abbiamo la </a:t>
            </a:r>
            <a:r>
              <a:rPr lang="it-IT" sz="2000" b="1" dirty="0" smtClean="0"/>
              <a:t>tentazione dell’indifferenza</a:t>
            </a:r>
            <a:r>
              <a:rPr lang="it-IT" sz="2000" dirty="0" smtClean="0"/>
              <a:t>. Siamo saturi di notizie e immagini sconvolgenti che ci narrano la sofferenza umana e sentiamo nel medesimo tempo tutta la nostra incapacità ad </a:t>
            </a:r>
            <a:r>
              <a:rPr lang="it-IT" sz="2000" dirty="0" smtClean="0"/>
              <a:t>intervenire». </a:t>
            </a:r>
          </a:p>
          <a:p>
            <a:pPr marL="0" indent="0">
              <a:buNone/>
            </a:pPr>
            <a:endParaRPr lang="it-IT" sz="2000" dirty="0" smtClean="0"/>
          </a:p>
          <a:p>
            <a:pPr marL="273050" indent="-273050">
              <a:lnSpc>
                <a:spcPct val="125000"/>
              </a:lnSpc>
              <a:buNone/>
            </a:pP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T 	</a:t>
            </a: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Signore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, Dio nostro, 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liberaci dall’indifferenza,</a:t>
            </a:r>
            <a:br>
              <a:rPr lang="it-IT" sz="2000" dirty="0" smtClean="0">
                <a:latin typeface="Arial" pitchFamily="34" charset="0"/>
                <a:cs typeface="Arial" pitchFamily="34" charset="0"/>
              </a:rPr>
            </a:br>
            <a:r>
              <a:rPr lang="it-IT" sz="2000" dirty="0" smtClean="0">
                <a:latin typeface="Arial" pitchFamily="34" charset="0"/>
                <a:cs typeface="Arial" pitchFamily="34" charset="0"/>
              </a:rPr>
              <a:t>sostienici 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in tutte le difficoltà che 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incontriamo </a:t>
            </a:r>
            <a:br>
              <a:rPr lang="it-IT" sz="2000" dirty="0" smtClean="0">
                <a:latin typeface="Arial" pitchFamily="34" charset="0"/>
                <a:cs typeface="Arial" pitchFamily="34" charset="0"/>
              </a:rPr>
            </a:br>
            <a:r>
              <a:rPr lang="it-IT" sz="2000" dirty="0" smtClean="0">
                <a:latin typeface="Arial" pitchFamily="34" charset="0"/>
                <a:cs typeface="Arial" pitchFamily="34" charset="0"/>
              </a:rPr>
              <a:t>lungo la strada 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e fa' che 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ogni cristiano 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nel mondo 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it-IT" sz="2000" dirty="0" smtClean="0">
                <a:latin typeface="Arial" pitchFamily="34" charset="0"/>
                <a:cs typeface="Arial" pitchFamily="34" charset="0"/>
              </a:rPr>
            </a:br>
            <a:r>
              <a:rPr lang="it-IT" sz="2000" dirty="0" smtClean="0">
                <a:latin typeface="Arial" pitchFamily="34" charset="0"/>
                <a:cs typeface="Arial" pitchFamily="34" charset="0"/>
              </a:rPr>
              <a:t>sia un 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segno vivo della tua 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presenza.</a:t>
            </a:r>
            <a:br>
              <a:rPr lang="it-IT" sz="2000" dirty="0" smtClean="0">
                <a:latin typeface="Arial" pitchFamily="34" charset="0"/>
                <a:cs typeface="Arial" pitchFamily="34" charset="0"/>
              </a:rPr>
            </a:br>
            <a:r>
              <a:rPr lang="it-IT" sz="2000" dirty="0" smtClean="0">
                <a:latin typeface="Arial" pitchFamily="34" charset="0"/>
                <a:cs typeface="Arial" pitchFamily="34" charset="0"/>
              </a:rPr>
              <a:t>Concedi a ciascuno di noi un cuore libero</a:t>
            </a:r>
            <a:br>
              <a:rPr lang="it-IT" sz="2000" dirty="0" smtClean="0">
                <a:latin typeface="Arial" pitchFamily="34" charset="0"/>
                <a:cs typeface="Arial" pitchFamily="34" charset="0"/>
              </a:rPr>
            </a:br>
            <a:r>
              <a:rPr lang="it-IT" sz="2000" dirty="0" smtClean="0">
                <a:latin typeface="Arial" pitchFamily="34" charset="0"/>
                <a:cs typeface="Arial" pitchFamily="34" charset="0"/>
              </a:rPr>
              <a:t>e una fede ardente, perché possiamo amare il mondo</a:t>
            </a:r>
            <a:br>
              <a:rPr lang="it-IT" sz="2000" dirty="0" smtClean="0">
                <a:latin typeface="Arial" pitchFamily="34" charset="0"/>
                <a:cs typeface="Arial" pitchFamily="34" charset="0"/>
              </a:rPr>
            </a:br>
            <a:r>
              <a:rPr lang="it-IT" sz="2000" dirty="0" smtClean="0">
                <a:latin typeface="Arial" pitchFamily="34" charset="0"/>
                <a:cs typeface="Arial" pitchFamily="34" charset="0"/>
              </a:rPr>
              <a:t>con il tuo stesso 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amore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it-IT" sz="2000" dirty="0" smtClean="0"/>
              <a:t> </a:t>
            </a:r>
            <a:r>
              <a:rPr lang="it-IT" sz="2000" b="1" dirty="0" smtClean="0"/>
              <a:t>Amen!</a:t>
            </a:r>
            <a:endParaRPr lang="it-IT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to">
  <a:themeElements>
    <a:clrScheme name="Mi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i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36</TotalTime>
  <Words>175</Words>
  <Application>Microsoft Office PowerPoint</Application>
  <PresentationFormat>Presentazione su schermo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Mito</vt:lpstr>
      <vt:lpstr>QUARESIMA 2015</vt:lpstr>
      <vt:lpstr>QUARESIMA 2015 «Rinfrancate i vostri cuori» (gc 5,8)</vt:lpstr>
      <vt:lpstr>QUARESIMA 2015 LA chiesa</vt:lpstr>
      <vt:lpstr>QUARESIMA 2015 LE PARROCCHIE E LE COMUNITà</vt:lpstr>
      <vt:lpstr>QUARESIMA 2015 il singolo fedele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QUARESIMA 2015</dc:title>
  <dc:creator>Client</dc:creator>
  <cp:lastModifiedBy>Client</cp:lastModifiedBy>
  <cp:revision>15</cp:revision>
  <dcterms:created xsi:type="dcterms:W3CDTF">2015-02-18T16:03:58Z</dcterms:created>
  <dcterms:modified xsi:type="dcterms:W3CDTF">2015-02-18T16:40:31Z</dcterms:modified>
</cp:coreProperties>
</file>