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66" r:id="rId3"/>
    <p:sldId id="267" r:id="rId4"/>
    <p:sldId id="269" r:id="rId5"/>
    <p:sldId id="270" r:id="rId6"/>
    <p:sldId id="271" r:id="rId7"/>
    <p:sldId id="272" r:id="rId8"/>
    <p:sldId id="273" r:id="rId9"/>
    <p:sldId id="274" r:id="rId10"/>
    <p:sldId id="275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572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D53EF-1434-4398-BF31-F9F491ADB9A4}" type="datetimeFigureOut">
              <a:rPr lang="it-IT" smtClean="0"/>
              <a:pPr/>
              <a:t>21/05/2015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12C46-9371-4B74-865D-F7A2568B342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D53EF-1434-4398-BF31-F9F491ADB9A4}" type="datetimeFigureOut">
              <a:rPr lang="it-IT" smtClean="0"/>
              <a:pPr/>
              <a:t>21/05/2015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12C46-9371-4B74-865D-F7A2568B342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D53EF-1434-4398-BF31-F9F491ADB9A4}" type="datetimeFigureOut">
              <a:rPr lang="it-IT" smtClean="0"/>
              <a:pPr/>
              <a:t>21/05/2015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12C46-9371-4B74-865D-F7A2568B342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D53EF-1434-4398-BF31-F9F491ADB9A4}" type="datetimeFigureOut">
              <a:rPr lang="it-IT" smtClean="0"/>
              <a:pPr/>
              <a:t>21/05/2015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12C46-9371-4B74-865D-F7A2568B342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D53EF-1434-4398-BF31-F9F491ADB9A4}" type="datetimeFigureOut">
              <a:rPr lang="it-IT" smtClean="0"/>
              <a:pPr/>
              <a:t>21/05/2015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12C46-9371-4B74-865D-F7A2568B342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D53EF-1434-4398-BF31-F9F491ADB9A4}" type="datetimeFigureOut">
              <a:rPr lang="it-IT" smtClean="0"/>
              <a:pPr/>
              <a:t>21/05/2015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12C46-9371-4B74-865D-F7A2568B342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D53EF-1434-4398-BF31-F9F491ADB9A4}" type="datetimeFigureOut">
              <a:rPr lang="it-IT" smtClean="0"/>
              <a:pPr/>
              <a:t>21/05/2015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12C46-9371-4B74-865D-F7A2568B342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D53EF-1434-4398-BF31-F9F491ADB9A4}" type="datetimeFigureOut">
              <a:rPr lang="it-IT" smtClean="0"/>
              <a:pPr/>
              <a:t>21/05/2015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12C46-9371-4B74-865D-F7A2568B342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D53EF-1434-4398-BF31-F9F491ADB9A4}" type="datetimeFigureOut">
              <a:rPr lang="it-IT" smtClean="0"/>
              <a:pPr/>
              <a:t>21/05/2015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12C46-9371-4B74-865D-F7A2568B342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D53EF-1434-4398-BF31-F9F491ADB9A4}" type="datetimeFigureOut">
              <a:rPr lang="it-IT" smtClean="0"/>
              <a:pPr/>
              <a:t>21/05/2015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12C46-9371-4B74-865D-F7A2568B342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D53EF-1434-4398-BF31-F9F491ADB9A4}" type="datetimeFigureOut">
              <a:rPr lang="it-IT" smtClean="0"/>
              <a:pPr/>
              <a:t>21/05/2015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12C46-9371-4B74-865D-F7A2568B342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D53EF-1434-4398-BF31-F9F491ADB9A4}" type="datetimeFigureOut">
              <a:rPr lang="it-IT" smtClean="0"/>
              <a:pPr/>
              <a:t>21/05/2015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12C46-9371-4B74-865D-F7A2568B342B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anteprima.qumran2.net/aree_testi/bambini/schede-cat-preado2_corretto.zip/testi_schede_secondo_anno_01_-_Perch__la_Cresima_doc_htm/testi_schede_secondo_anno_01_-_Perch__la_Cresima_html_m6a0993d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22523" y="1145445"/>
            <a:ext cx="5730627" cy="6005202"/>
          </a:xfrm>
          <a:prstGeom prst="rect">
            <a:avLst/>
          </a:prstGeom>
          <a:noFill/>
        </p:spPr>
      </p:pic>
      <p:sp>
        <p:nvSpPr>
          <p:cNvPr id="5" name="CasellaDiTesto 4"/>
          <p:cNvSpPr txBox="1"/>
          <p:nvPr/>
        </p:nvSpPr>
        <p:spPr>
          <a:xfrm>
            <a:off x="2987824" y="332656"/>
            <a:ext cx="6062878" cy="38164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6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lo  SPIRITO</a:t>
            </a:r>
            <a:endParaRPr lang="it-IT" sz="66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it-IT" sz="6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	</a:t>
            </a:r>
            <a:r>
              <a:rPr lang="it-IT" sz="6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  </a:t>
            </a:r>
            <a:r>
              <a:rPr lang="it-IT" sz="8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 Chiesa</a:t>
            </a:r>
          </a:p>
          <a:p>
            <a:r>
              <a:rPr lang="it-IT" sz="8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in cammino</a:t>
            </a:r>
            <a:endParaRPr lang="it-IT" sz="8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4403810" y="4581128"/>
            <a:ext cx="38062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verso la Pentecoste 2015</a:t>
            </a:r>
            <a:endParaRPr lang="it-IT" sz="2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Immagine 6" descr="logoACI300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5661248"/>
            <a:ext cx="636662" cy="6366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anteprima.qumran2.net/aree_testi/bambini/schede-cat-preado2_corretto.zip/testi_schede_secondo_anno_01_-_Perch__la_Cresima_doc_htm/testi_schede_secondo_anno_01_-_Perch__la_Cresima_html_m6a0993d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22523" y="1145445"/>
            <a:ext cx="5730627" cy="6005202"/>
          </a:xfrm>
          <a:prstGeom prst="rect">
            <a:avLst/>
          </a:prstGeom>
          <a:noFill/>
        </p:spPr>
      </p:pic>
      <p:sp>
        <p:nvSpPr>
          <p:cNvPr id="5" name="CasellaDiTesto 4"/>
          <p:cNvSpPr txBox="1"/>
          <p:nvPr/>
        </p:nvSpPr>
        <p:spPr>
          <a:xfrm>
            <a:off x="2987824" y="332656"/>
            <a:ext cx="6062878" cy="38164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6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lo  SPIRITO</a:t>
            </a:r>
            <a:endParaRPr lang="it-IT" sz="66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it-IT" sz="6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	</a:t>
            </a:r>
            <a:r>
              <a:rPr lang="it-IT" sz="6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  </a:t>
            </a:r>
            <a:r>
              <a:rPr lang="it-IT" sz="8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 Chiesa</a:t>
            </a:r>
          </a:p>
          <a:p>
            <a:r>
              <a:rPr lang="it-IT" sz="8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in cammino</a:t>
            </a:r>
            <a:endParaRPr lang="it-IT" sz="8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4403810" y="4581128"/>
            <a:ext cx="38062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verso la Pentecoste 2015</a:t>
            </a:r>
            <a:endParaRPr lang="it-IT" sz="2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Immagine 6" descr="logoACI300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5661248"/>
            <a:ext cx="636662" cy="6366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323528" y="404664"/>
            <a:ext cx="820891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it-IT" sz="4800" b="1" i="0" u="none" strike="noStrike" cap="none" normalizeH="0" baseline="0" dirty="0" smtClean="0" bmk="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NUOVI ASSISTENTI</a:t>
            </a:r>
            <a:r>
              <a:rPr kumimoji="0" lang="it-IT" sz="4000" b="1" i="0" u="none" strike="noStrike" cap="none" normalizeH="0" baseline="0" dirty="0" smtClean="0" bmk="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 NAZIONALI</a:t>
            </a:r>
            <a:endParaRPr kumimoji="0" lang="it-IT" sz="4000" b="1" i="1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magine 2" descr="logoACI30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95778" y="672574"/>
            <a:ext cx="636662" cy="636662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611560" y="2379652"/>
            <a:ext cx="4342535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 MARCO GHIAZZA</a:t>
            </a:r>
            <a:r>
              <a:rPr lang="it-IT" sz="3600" dirty="0" smtClean="0">
                <a:solidFill>
                  <a:srgbClr val="0000FF"/>
                </a:solidFill>
              </a:rPr>
              <a:t/>
            </a:r>
            <a:br>
              <a:rPr lang="it-IT" sz="3600" dirty="0" smtClean="0">
                <a:solidFill>
                  <a:srgbClr val="0000FF"/>
                </a:solidFill>
              </a:rPr>
            </a:br>
            <a:r>
              <a:rPr lang="it-IT" sz="3600" i="1" dirty="0" smtClean="0">
                <a:solidFill>
                  <a:srgbClr val="0000FF"/>
                </a:solidFill>
              </a:rPr>
              <a:t>diocesi di Torino</a:t>
            </a:r>
          </a:p>
          <a:p>
            <a:endParaRPr lang="it-IT" sz="3600" dirty="0" smtClean="0">
              <a:solidFill>
                <a:srgbClr val="0000FF"/>
              </a:solidFill>
            </a:endParaRPr>
          </a:p>
          <a:p>
            <a:endParaRPr lang="it-IT" sz="1600" dirty="0" smtClean="0">
              <a:solidFill>
                <a:srgbClr val="0000FF"/>
              </a:solidFill>
            </a:endParaRPr>
          </a:p>
          <a:p>
            <a:endParaRPr lang="it-IT" sz="3600" dirty="0" smtClean="0">
              <a:solidFill>
                <a:srgbClr val="0000FF"/>
              </a:solidFill>
            </a:endParaRPr>
          </a:p>
          <a:p>
            <a:r>
              <a:rPr lang="it-IT" sz="3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 MICHELE PACE</a:t>
            </a:r>
            <a:r>
              <a:rPr lang="it-IT" sz="3600" dirty="0" smtClean="0">
                <a:solidFill>
                  <a:srgbClr val="0000FF"/>
                </a:solidFill>
              </a:rPr>
              <a:t/>
            </a:r>
            <a:br>
              <a:rPr lang="it-IT" sz="3600" dirty="0" smtClean="0">
                <a:solidFill>
                  <a:srgbClr val="0000FF"/>
                </a:solidFill>
              </a:rPr>
            </a:br>
            <a:r>
              <a:rPr lang="it-IT" sz="3600" i="1" dirty="0" smtClean="0">
                <a:solidFill>
                  <a:srgbClr val="0000FF"/>
                </a:solidFill>
              </a:rPr>
              <a:t>diocesi di Andria</a:t>
            </a:r>
            <a:endParaRPr lang="it-IT" sz="3600" i="1" dirty="0">
              <a:solidFill>
                <a:srgbClr val="0000FF"/>
              </a:solidFill>
            </a:endParaRPr>
          </a:p>
        </p:txBody>
      </p:sp>
      <p:sp>
        <p:nvSpPr>
          <p:cNvPr id="3074" name="AutoShape 2" descr="Risultati immagini per acr bambin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3076" name="AutoShape 4" descr="Risultati immagini per acr bambin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3078" name="Picture 6" descr="http://www.parrocchiasanzenone.it/wordpress/wp-content/uploads/2013/04/logo-acr-1-400x239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43600" y="2088629"/>
            <a:ext cx="2966392" cy="1772419"/>
          </a:xfrm>
          <a:prstGeom prst="rect">
            <a:avLst/>
          </a:prstGeom>
          <a:noFill/>
        </p:spPr>
      </p:pic>
      <p:pic>
        <p:nvPicPr>
          <p:cNvPr id="3080" name="Picture 8" descr="http://ac.diocesi.lodi.it/images/msac1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20072" y="4778845"/>
            <a:ext cx="3219450" cy="13144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0" y="3798044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60363"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Immagine 4" descr="logoACI30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12360" y="5600650"/>
            <a:ext cx="636662" cy="636662"/>
          </a:xfrm>
          <a:prstGeom prst="rect">
            <a:avLst/>
          </a:prstGeom>
        </p:spPr>
      </p:pic>
      <p:pic>
        <p:nvPicPr>
          <p:cNvPr id="2054" name="Picture 6" descr="http://www.vicinielontani.it/sites/default/files/imgarticoli/Immagin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" y="1368152"/>
            <a:ext cx="9144001" cy="5805264"/>
          </a:xfrm>
          <a:prstGeom prst="rect">
            <a:avLst/>
          </a:prstGeom>
          <a:noFill/>
        </p:spPr>
      </p:pic>
      <p:pic>
        <p:nvPicPr>
          <p:cNvPr id="2052" name="Picture 4" descr="http://www.webdiocesi.chiesacattolica.it/cci_new/s2magazine/images/139/DiocesiOtranto_testata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" y="260648"/>
            <a:ext cx="9144000" cy="1329226"/>
          </a:xfrm>
          <a:prstGeom prst="rect">
            <a:avLst/>
          </a:prstGeom>
          <a:noFill/>
        </p:spPr>
      </p:pic>
      <p:sp>
        <p:nvSpPr>
          <p:cNvPr id="6" name="CasellaDiTesto 5"/>
          <p:cNvSpPr txBox="1"/>
          <p:nvPr/>
        </p:nvSpPr>
        <p:spPr>
          <a:xfrm>
            <a:off x="0" y="2564904"/>
            <a:ext cx="9144000" cy="3477875"/>
          </a:xfrm>
          <a:prstGeom prst="rect">
            <a:avLst/>
          </a:prstGeom>
          <a:solidFill>
            <a:srgbClr val="FFFF00">
              <a:alpha val="65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VEGLIA </a:t>
            </a:r>
            <a:r>
              <a:rPr lang="it-IT" sz="54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</a:t>
            </a:r>
            <a:r>
              <a:rPr lang="it-IT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PENTECOSTE</a:t>
            </a:r>
          </a:p>
          <a:p>
            <a:pPr algn="ctr"/>
            <a:endParaRPr lang="it-IT" sz="1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it-IT" sz="6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Cattedrale di Otranto</a:t>
            </a:r>
          </a:p>
          <a:p>
            <a:pPr algn="ctr"/>
            <a:r>
              <a:rPr lang="it-IT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sabato 23 maggio 2015</a:t>
            </a:r>
          </a:p>
          <a:p>
            <a:pPr algn="ctr"/>
            <a:r>
              <a:rPr lang="it-IT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ore 20.30</a:t>
            </a:r>
            <a:endParaRPr lang="it-IT" sz="4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t-IT" b="1" dirty="0" smtClean="0"/>
              <a:t>Invocazione allo Spirito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96544"/>
          </a:xfrm>
        </p:spPr>
        <p:txBody>
          <a:bodyPr>
            <a:normAutofit/>
          </a:bodyPr>
          <a:lstStyle/>
          <a:p>
            <a:pPr marL="725488" indent="-725488">
              <a:buNone/>
            </a:pPr>
            <a:r>
              <a:rPr lang="it-IT" b="1" dirty="0" smtClean="0"/>
              <a:t>1C	</a:t>
            </a:r>
            <a:r>
              <a:rPr lang="it-IT" dirty="0" smtClean="0"/>
              <a:t>Vieni</a:t>
            </a:r>
            <a:r>
              <a:rPr lang="it-IT" dirty="0" smtClean="0"/>
              <a:t>, o Spirito creatore,</a:t>
            </a:r>
            <a:br>
              <a:rPr lang="it-IT" dirty="0" smtClean="0"/>
            </a:br>
            <a:r>
              <a:rPr lang="it-IT" dirty="0" smtClean="0"/>
              <a:t>visita le nostre menti,</a:t>
            </a:r>
            <a:br>
              <a:rPr lang="it-IT" dirty="0" smtClean="0"/>
            </a:br>
            <a:r>
              <a:rPr lang="it-IT" dirty="0" smtClean="0"/>
              <a:t>riempi della tua grazia</a:t>
            </a:r>
            <a:br>
              <a:rPr lang="it-IT" dirty="0" smtClean="0"/>
            </a:br>
            <a:r>
              <a:rPr lang="it-IT" dirty="0" smtClean="0"/>
              <a:t>i cuori che hai creato</a:t>
            </a:r>
            <a:r>
              <a:rPr lang="it-IT" dirty="0" smtClean="0"/>
              <a:t>.</a:t>
            </a:r>
          </a:p>
          <a:p>
            <a:pPr marL="725488" indent="-725488">
              <a:buNone/>
            </a:pPr>
            <a:endParaRPr lang="it-IT" sz="2000" dirty="0" smtClean="0"/>
          </a:p>
          <a:p>
            <a:pPr marL="725488" indent="-725488">
              <a:buNone/>
            </a:pPr>
            <a:r>
              <a:rPr lang="it-IT" b="1" dirty="0" smtClean="0"/>
              <a:t>2C	</a:t>
            </a:r>
            <a:r>
              <a:rPr lang="it-IT" dirty="0" smtClean="0"/>
              <a:t>O </a:t>
            </a:r>
            <a:r>
              <a:rPr lang="it-IT" dirty="0" smtClean="0"/>
              <a:t>dolce </a:t>
            </a:r>
            <a:r>
              <a:rPr lang="it-IT" dirty="0" smtClean="0"/>
              <a:t>Consolatore</a:t>
            </a:r>
            <a:r>
              <a:rPr lang="it-IT" dirty="0" smtClean="0"/>
              <a:t>,</a:t>
            </a:r>
            <a:br>
              <a:rPr lang="it-IT" dirty="0" smtClean="0"/>
            </a:br>
            <a:r>
              <a:rPr lang="it-IT" dirty="0" smtClean="0"/>
              <a:t>dono del Padre altissimo,</a:t>
            </a:r>
            <a:br>
              <a:rPr lang="it-IT" dirty="0" smtClean="0"/>
            </a:br>
            <a:r>
              <a:rPr lang="it-IT" dirty="0" smtClean="0"/>
              <a:t>acqua viva, fuoco, amore,</a:t>
            </a:r>
            <a:br>
              <a:rPr lang="it-IT" dirty="0" smtClean="0"/>
            </a:br>
            <a:r>
              <a:rPr lang="it-IT" dirty="0" smtClean="0"/>
              <a:t>santo crisma dell’anima.</a:t>
            </a:r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4" name="Picture 2" descr="http://anteprima.qumran2.net/aree_testi/bambini/schede-cat-preado2_corretto.zip/testi_schede_secondo_anno_01_-_Perch__la_Cresima_doc_htm/testi_schede_secondo_anno_01_-_Perch__la_Cresima_html_m6a0993d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6084168" y="137333"/>
            <a:ext cx="2880320" cy="22628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755576" y="980728"/>
            <a:ext cx="633670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25488" indent="-725488"/>
            <a:r>
              <a:rPr lang="it-IT" sz="3200" b="1" dirty="0" smtClean="0"/>
              <a:t>1C	</a:t>
            </a:r>
            <a:r>
              <a:rPr lang="it-IT" sz="3200" dirty="0" smtClean="0"/>
              <a:t>Dito </a:t>
            </a:r>
            <a:r>
              <a:rPr lang="it-IT" sz="3200" dirty="0" smtClean="0"/>
              <a:t>della mano di Dio,</a:t>
            </a:r>
            <a:br>
              <a:rPr lang="it-IT" sz="3200" dirty="0" smtClean="0"/>
            </a:br>
            <a:r>
              <a:rPr lang="it-IT" sz="3200" dirty="0" smtClean="0"/>
              <a:t>promesso dal Salvatore,</a:t>
            </a:r>
            <a:br>
              <a:rPr lang="it-IT" sz="3200" dirty="0" smtClean="0"/>
            </a:br>
            <a:r>
              <a:rPr lang="it-IT" sz="3200" dirty="0" smtClean="0"/>
              <a:t>irradia i tuoi sette doni,</a:t>
            </a:r>
            <a:br>
              <a:rPr lang="it-IT" sz="3200" dirty="0" smtClean="0"/>
            </a:br>
            <a:r>
              <a:rPr lang="it-IT" sz="3200" dirty="0" smtClean="0"/>
              <a:t>suscita in noi la parola</a:t>
            </a:r>
            <a:r>
              <a:rPr lang="it-IT" sz="3200" dirty="0" smtClean="0"/>
              <a:t>.</a:t>
            </a:r>
          </a:p>
          <a:p>
            <a:pPr marL="725488" indent="-725488"/>
            <a:endParaRPr lang="it-IT" sz="3200" dirty="0" smtClean="0"/>
          </a:p>
          <a:p>
            <a:pPr marL="725488" indent="-725488"/>
            <a:r>
              <a:rPr lang="it-IT" sz="3200" b="1" dirty="0" smtClean="0"/>
              <a:t>2C	</a:t>
            </a:r>
            <a:r>
              <a:rPr lang="it-IT" sz="3200" dirty="0" smtClean="0"/>
              <a:t>Sii </a:t>
            </a:r>
            <a:r>
              <a:rPr lang="it-IT" sz="3200" dirty="0" smtClean="0"/>
              <a:t>luce all’intelletto,</a:t>
            </a:r>
            <a:br>
              <a:rPr lang="it-IT" sz="3200" dirty="0" smtClean="0"/>
            </a:br>
            <a:r>
              <a:rPr lang="it-IT" sz="3200" dirty="0" smtClean="0"/>
              <a:t>fiamma ardente nel cuore;</a:t>
            </a:r>
            <a:br>
              <a:rPr lang="it-IT" sz="3200" dirty="0" smtClean="0"/>
            </a:br>
            <a:r>
              <a:rPr lang="it-IT" sz="3200" dirty="0" smtClean="0"/>
              <a:t>sana le nostre ferite</a:t>
            </a:r>
            <a:br>
              <a:rPr lang="it-IT" sz="3200" dirty="0" smtClean="0"/>
            </a:br>
            <a:r>
              <a:rPr lang="it-IT" sz="3200" dirty="0" smtClean="0"/>
              <a:t>col balsamo del tuo amore.</a:t>
            </a:r>
          </a:p>
          <a:p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755576" y="1052736"/>
            <a:ext cx="610242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25488" indent="-725488"/>
            <a:r>
              <a:rPr lang="it-IT" sz="3200" b="1" dirty="0" smtClean="0"/>
              <a:t>1C	</a:t>
            </a:r>
            <a:r>
              <a:rPr lang="it-IT" sz="3200" dirty="0" smtClean="0"/>
              <a:t>Difendici </a:t>
            </a:r>
            <a:r>
              <a:rPr lang="it-IT" sz="3200" dirty="0" smtClean="0"/>
              <a:t>dal nemico,</a:t>
            </a:r>
            <a:br>
              <a:rPr lang="it-IT" sz="3200" dirty="0" smtClean="0"/>
            </a:br>
            <a:r>
              <a:rPr lang="it-IT" sz="3200" dirty="0" smtClean="0"/>
              <a:t>reca in dono la pace,</a:t>
            </a:r>
            <a:br>
              <a:rPr lang="it-IT" sz="3200" dirty="0" smtClean="0"/>
            </a:br>
            <a:r>
              <a:rPr lang="it-IT" sz="3200" dirty="0" smtClean="0"/>
              <a:t>la tua guida invincibile</a:t>
            </a:r>
            <a:br>
              <a:rPr lang="it-IT" sz="3200" dirty="0" smtClean="0"/>
            </a:br>
            <a:r>
              <a:rPr lang="it-IT" sz="3200" dirty="0" smtClean="0"/>
              <a:t>ci preservi dal male</a:t>
            </a:r>
            <a:r>
              <a:rPr lang="it-IT" sz="3200" dirty="0" smtClean="0"/>
              <a:t>.</a:t>
            </a:r>
          </a:p>
          <a:p>
            <a:pPr marL="725488" indent="-725488"/>
            <a:endParaRPr lang="it-IT" sz="3200" dirty="0" smtClean="0"/>
          </a:p>
          <a:p>
            <a:pPr marL="725488" indent="-725488"/>
            <a:r>
              <a:rPr lang="it-IT" sz="3200" b="1" dirty="0" smtClean="0"/>
              <a:t>2C	</a:t>
            </a:r>
            <a:r>
              <a:rPr lang="it-IT" sz="3200" dirty="0" smtClean="0"/>
              <a:t>Luce </a:t>
            </a:r>
            <a:r>
              <a:rPr lang="it-IT" sz="3200" dirty="0" smtClean="0"/>
              <a:t>d’eterna sapienza,</a:t>
            </a:r>
            <a:br>
              <a:rPr lang="it-IT" sz="3200" dirty="0" smtClean="0"/>
            </a:br>
            <a:r>
              <a:rPr lang="it-IT" sz="3200" dirty="0" smtClean="0"/>
              <a:t>svelaci il grande mistero</a:t>
            </a:r>
            <a:br>
              <a:rPr lang="it-IT" sz="3200" dirty="0" smtClean="0"/>
            </a:br>
            <a:r>
              <a:rPr lang="it-IT" sz="3200" dirty="0" smtClean="0"/>
              <a:t>di Dio Padre e del Figlio</a:t>
            </a:r>
            <a:br>
              <a:rPr lang="it-IT" sz="3200" dirty="0" smtClean="0"/>
            </a:br>
            <a:r>
              <a:rPr lang="it-IT" sz="3200" dirty="0" smtClean="0"/>
              <a:t>uniti in un solo Amore. </a:t>
            </a:r>
            <a:r>
              <a:rPr lang="it-IT" sz="3200" b="1" dirty="0" smtClean="0"/>
              <a:t>Amen.</a:t>
            </a:r>
            <a:endParaRPr lang="it-IT" sz="32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467544" y="476672"/>
            <a:ext cx="8424936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INTERCESSIONI</a:t>
            </a:r>
          </a:p>
          <a:p>
            <a:endParaRPr lang="it-IT" dirty="0" smtClean="0"/>
          </a:p>
          <a:p>
            <a:r>
              <a:rPr lang="it-IT" sz="3200" dirty="0" smtClean="0"/>
              <a:t>Preghiamo </a:t>
            </a:r>
            <a:r>
              <a:rPr lang="it-IT" sz="3200" dirty="0" smtClean="0"/>
              <a:t>il Cristo Salvatore, perché ci doni la </a:t>
            </a:r>
            <a:r>
              <a:rPr lang="it-IT" sz="3200" dirty="0" smtClean="0"/>
              <a:t>pienezza </a:t>
            </a:r>
            <a:r>
              <a:rPr lang="it-IT" sz="3200" dirty="0" smtClean="0"/>
              <a:t>del suo Spirito</a:t>
            </a:r>
            <a:r>
              <a:rPr lang="it-IT" sz="3200" dirty="0" smtClean="0"/>
              <a:t>: </a:t>
            </a:r>
            <a:r>
              <a:rPr lang="it-IT" sz="3200" b="1" dirty="0" smtClean="0"/>
              <a:t>Santifica</a:t>
            </a:r>
            <a:r>
              <a:rPr lang="it-IT" sz="3200" b="1" dirty="0" smtClean="0"/>
              <a:t>, o Signore, il popolo che tu hai redento</a:t>
            </a:r>
            <a:r>
              <a:rPr lang="it-IT" sz="3200" b="1" dirty="0" smtClean="0"/>
              <a:t>.</a:t>
            </a:r>
          </a:p>
          <a:p>
            <a:endParaRPr lang="it-IT" sz="3200" b="1" dirty="0" smtClean="0"/>
          </a:p>
          <a:p>
            <a:r>
              <a:rPr lang="it-IT" sz="3200" dirty="0" smtClean="0"/>
              <a:t>Il </a:t>
            </a:r>
            <a:r>
              <a:rPr lang="it-IT" sz="3200" dirty="0" smtClean="0"/>
              <a:t>tuo Spirito edifichi la Chiesa nell’unità e nella pace</a:t>
            </a:r>
            <a:r>
              <a:rPr lang="it-IT" sz="3200" dirty="0" smtClean="0"/>
              <a:t>, </a:t>
            </a:r>
            <a:r>
              <a:rPr lang="it-IT" sz="3200" b="1" dirty="0" smtClean="0"/>
              <a:t>la </a:t>
            </a:r>
            <a:r>
              <a:rPr lang="it-IT" sz="3200" b="1" dirty="0" smtClean="0"/>
              <a:t>preservi da ogni lacerazione o discordia</a:t>
            </a:r>
            <a:r>
              <a:rPr lang="it-IT" sz="3200" b="1" dirty="0" smtClean="0"/>
              <a:t>.</a:t>
            </a:r>
          </a:p>
          <a:p>
            <a:r>
              <a:rPr lang="it-IT" sz="3200" dirty="0" smtClean="0"/>
              <a:t/>
            </a:r>
            <a:br>
              <a:rPr lang="it-IT" sz="3200" dirty="0" smtClean="0"/>
            </a:br>
            <a:r>
              <a:rPr lang="it-IT" sz="3200" dirty="0" smtClean="0"/>
              <a:t>Tu che ci hai riscattati dalla schiavitù di Satana,</a:t>
            </a:r>
            <a:br>
              <a:rPr lang="it-IT" sz="3200" dirty="0" smtClean="0"/>
            </a:br>
            <a:r>
              <a:rPr lang="it-IT" sz="3200" b="1" dirty="0" smtClean="0"/>
              <a:t>libera </a:t>
            </a:r>
            <a:r>
              <a:rPr lang="it-IT" sz="3200" b="1" dirty="0" smtClean="0"/>
              <a:t>il mondo dalla cupidigia e da ogni forma di sopraffazione</a:t>
            </a:r>
            <a:r>
              <a:rPr lang="it-IT" sz="3200" b="1" dirty="0" smtClean="0"/>
              <a:t>.</a:t>
            </a:r>
          </a:p>
          <a:p>
            <a:endParaRPr lang="it-IT" sz="3200" b="1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395536" y="548680"/>
            <a:ext cx="828092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dirty="0" smtClean="0"/>
              <a:t>Cristo Signore, consacrato dallo Spirito per il ministero messianico mentre pregavi il Padre,</a:t>
            </a:r>
            <a:br>
              <a:rPr lang="it-IT" sz="3200" dirty="0" smtClean="0"/>
            </a:br>
            <a:r>
              <a:rPr lang="it-IT" sz="3200" b="1" dirty="0" smtClean="0"/>
              <a:t>fa’ che i sacerdoti compenetrino la loro vita di preghiera per renderla feconda nello Spirito.</a:t>
            </a:r>
          </a:p>
          <a:p>
            <a:r>
              <a:rPr lang="it-IT" sz="3200" dirty="0" smtClean="0"/>
              <a:t/>
            </a:r>
            <a:br>
              <a:rPr lang="it-IT" sz="3200" dirty="0" smtClean="0"/>
            </a:br>
            <a:r>
              <a:rPr lang="it-IT" sz="3200" dirty="0" smtClean="0"/>
              <a:t>Il tuo Spirito illumini i potenti della terra, </a:t>
            </a:r>
            <a:r>
              <a:rPr lang="it-IT" sz="3200" b="1" dirty="0" smtClean="0"/>
              <a:t>perché vincano le tentazioni del potere e cerchino sinceramente il bene dell’umanità.</a:t>
            </a:r>
          </a:p>
          <a:p>
            <a:r>
              <a:rPr lang="it-IT" sz="3200" dirty="0" smtClean="0"/>
              <a:t/>
            </a:r>
            <a:br>
              <a:rPr lang="it-IT" sz="3200" dirty="0" smtClean="0"/>
            </a:br>
            <a:r>
              <a:rPr lang="it-IT" sz="3200" dirty="0" smtClean="0"/>
              <a:t>Tu che vivi nella gloria del Padre, </a:t>
            </a:r>
            <a:endParaRPr lang="it-IT" sz="3200" dirty="0" smtClean="0"/>
          </a:p>
          <a:p>
            <a:r>
              <a:rPr lang="it-IT" sz="3200" b="1" dirty="0" smtClean="0"/>
              <a:t>accogli </a:t>
            </a:r>
            <a:r>
              <a:rPr lang="it-IT" sz="3200" b="1" dirty="0" smtClean="0"/>
              <a:t>i defunti nella tua luce sempiterna.</a:t>
            </a:r>
          </a:p>
          <a:p>
            <a:r>
              <a:rPr lang="it-IT" sz="3200" dirty="0" smtClean="0"/>
              <a:t> 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395536" y="476672"/>
            <a:ext cx="835292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b="1" i="1" dirty="0" smtClean="0"/>
              <a:t>Padre </a:t>
            </a:r>
            <a:r>
              <a:rPr lang="it-IT" sz="3200" b="1" i="1" dirty="0" err="1" smtClean="0"/>
              <a:t>nostro…</a:t>
            </a:r>
            <a:endParaRPr lang="it-IT" sz="3200" b="1" i="1" dirty="0" smtClean="0"/>
          </a:p>
          <a:p>
            <a:endParaRPr lang="it-IT" sz="3200" i="1" dirty="0" smtClean="0"/>
          </a:p>
          <a:p>
            <a:r>
              <a:rPr lang="it-IT" sz="3200" dirty="0" smtClean="0"/>
              <a:t>ORAZIONE</a:t>
            </a:r>
          </a:p>
          <a:p>
            <a:r>
              <a:rPr lang="it-IT" sz="3200" dirty="0" smtClean="0"/>
              <a:t>Venga, Signore, il tuo Spirito e ci trasformi interiormente con i suoi doni; </a:t>
            </a:r>
            <a:endParaRPr lang="it-IT" sz="3200" dirty="0" smtClean="0"/>
          </a:p>
          <a:p>
            <a:r>
              <a:rPr lang="it-IT" sz="3200" dirty="0" smtClean="0"/>
              <a:t>crei </a:t>
            </a:r>
            <a:r>
              <a:rPr lang="it-IT" sz="3200" dirty="0" smtClean="0"/>
              <a:t>in noi un cuore nuovo, perché possiamo piacere a te e conformarci alla tua volontà. </a:t>
            </a:r>
            <a:endParaRPr lang="it-IT" sz="3200" dirty="0" smtClean="0"/>
          </a:p>
          <a:p>
            <a:r>
              <a:rPr lang="it-IT" sz="3200" dirty="0" smtClean="0"/>
              <a:t>Per </a:t>
            </a:r>
            <a:r>
              <a:rPr lang="it-IT" sz="3200" dirty="0" smtClean="0"/>
              <a:t>il nostro Signore.</a:t>
            </a:r>
            <a:endParaRPr lang="it-IT" sz="3200" dirty="0"/>
          </a:p>
        </p:txBody>
      </p:sp>
      <p:pic>
        <p:nvPicPr>
          <p:cNvPr id="5" name="Picture 2" descr="http://anteprima.qumran2.net/aree_testi/bambini/schede-cat-preado2_corretto.zip/testi_schede_secondo_anno_01_-_Perch__la_Cresima_doc_htm/testi_schede_secondo_anno_01_-_Perch__la_Cresima_html_m6a0993d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5292080" y="3972881"/>
            <a:ext cx="3672408" cy="28851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140</Words>
  <Application>Microsoft Office PowerPoint</Application>
  <PresentationFormat>Presentazione su schermo (4:3)</PresentationFormat>
  <Paragraphs>46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Tema di Office</vt:lpstr>
      <vt:lpstr>Diapositiva 1</vt:lpstr>
      <vt:lpstr>Diapositiva 2</vt:lpstr>
      <vt:lpstr>Diapositiva 3</vt:lpstr>
      <vt:lpstr>Invocazione allo Spirito</vt:lpstr>
      <vt:lpstr>Diapositiva 5</vt:lpstr>
      <vt:lpstr>Diapositiva 6</vt:lpstr>
      <vt:lpstr>Diapositiva 7</vt:lpstr>
      <vt:lpstr>Diapositiva 8</vt:lpstr>
      <vt:lpstr>Diapositiva 9</vt:lpstr>
      <vt:lpstr>Diapositiva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Client</dc:creator>
  <cp:lastModifiedBy>Client</cp:lastModifiedBy>
  <cp:revision>24</cp:revision>
  <dcterms:created xsi:type="dcterms:W3CDTF">2015-01-15T15:44:22Z</dcterms:created>
  <dcterms:modified xsi:type="dcterms:W3CDTF">2015-05-21T15:51:01Z</dcterms:modified>
</cp:coreProperties>
</file>