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D700A-9526-48CE-B59E-6DC52540012D}" type="datetimeFigureOut">
              <a:rPr lang="it-IT" smtClean="0"/>
              <a:pPr/>
              <a:t>15/04/2015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55E20F-25C9-4CB0-B68B-6CB00DFDCFD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D700A-9526-48CE-B59E-6DC52540012D}" type="datetimeFigureOut">
              <a:rPr lang="it-IT" smtClean="0"/>
              <a:pPr/>
              <a:t>15/04/2015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55E20F-25C9-4CB0-B68B-6CB00DFDCF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D700A-9526-48CE-B59E-6DC52540012D}" type="datetimeFigureOut">
              <a:rPr lang="it-IT" smtClean="0"/>
              <a:pPr/>
              <a:t>15/04/2015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55E20F-25C9-4CB0-B68B-6CB00DFDCF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D700A-9526-48CE-B59E-6DC52540012D}" type="datetimeFigureOut">
              <a:rPr lang="it-IT" smtClean="0"/>
              <a:pPr/>
              <a:t>15/04/2015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55E20F-25C9-4CB0-B68B-6CB00DFDCF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D700A-9526-48CE-B59E-6DC52540012D}" type="datetimeFigureOut">
              <a:rPr lang="it-IT" smtClean="0"/>
              <a:pPr/>
              <a:t>15/04/2015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55E20F-25C9-4CB0-B68B-6CB00DFDCFD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D700A-9526-48CE-B59E-6DC52540012D}" type="datetimeFigureOut">
              <a:rPr lang="it-IT" smtClean="0"/>
              <a:pPr/>
              <a:t>15/04/2015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55E20F-25C9-4CB0-B68B-6CB00DFDCF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D700A-9526-48CE-B59E-6DC52540012D}" type="datetimeFigureOut">
              <a:rPr lang="it-IT" smtClean="0"/>
              <a:pPr/>
              <a:t>15/04/2015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55E20F-25C9-4CB0-B68B-6CB00DFDCF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D700A-9526-48CE-B59E-6DC52540012D}" type="datetimeFigureOut">
              <a:rPr lang="it-IT" smtClean="0"/>
              <a:pPr/>
              <a:t>15/04/2015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55E20F-25C9-4CB0-B68B-6CB00DFDCF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D700A-9526-48CE-B59E-6DC52540012D}" type="datetimeFigureOut">
              <a:rPr lang="it-IT" smtClean="0"/>
              <a:pPr/>
              <a:t>15/04/2015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55E20F-25C9-4CB0-B68B-6CB00DFDCFD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D700A-9526-48CE-B59E-6DC52540012D}" type="datetimeFigureOut">
              <a:rPr lang="it-IT" smtClean="0"/>
              <a:pPr/>
              <a:t>15/04/2015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55E20F-25C9-4CB0-B68B-6CB00DFDCFD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6D700A-9526-48CE-B59E-6DC52540012D}" type="datetimeFigureOut">
              <a:rPr lang="it-IT" smtClean="0"/>
              <a:pPr/>
              <a:t>15/04/2015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55E20F-25C9-4CB0-B68B-6CB00DFDCFD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76D700A-9526-48CE-B59E-6DC52540012D}" type="datetimeFigureOut">
              <a:rPr lang="it-IT" smtClean="0"/>
              <a:pPr/>
              <a:t>15/04/2015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B55E20F-25C9-4CB0-B68B-6CB00DFDCFD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32560" y="116632"/>
            <a:ext cx="7711440" cy="1484926"/>
          </a:xfrm>
        </p:spPr>
        <p:txBody>
          <a:bodyPr>
            <a:normAutofit/>
          </a:bodyPr>
          <a:lstStyle/>
          <a:p>
            <a:r>
              <a:rPr lang="it-IT" sz="4800" b="1" dirty="0" smtClean="0"/>
              <a:t>TEMPO PASQUALE</a:t>
            </a:r>
            <a:r>
              <a:rPr lang="it-IT" b="1" dirty="0" smtClean="0"/>
              <a:t> 2015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1889590"/>
            <a:ext cx="7406640" cy="3843666"/>
          </a:xfrm>
        </p:spPr>
        <p:txBody>
          <a:bodyPr>
            <a:normAutofit/>
          </a:bodyPr>
          <a:lstStyle/>
          <a:p>
            <a:r>
              <a:rPr lang="it-IT" sz="4000" b="1" dirty="0" smtClean="0"/>
              <a:t>Scuola </a:t>
            </a:r>
            <a:r>
              <a:rPr lang="it-IT" sz="4000" b="1" dirty="0" smtClean="0"/>
              <a:t>di formazione AC</a:t>
            </a:r>
          </a:p>
          <a:p>
            <a:endParaRPr lang="it-IT" sz="4000" dirty="0" smtClean="0"/>
          </a:p>
          <a:p>
            <a:r>
              <a:rPr lang="it-IT" sz="7200" dirty="0" smtClean="0"/>
              <a:t>La Responsabilità</a:t>
            </a:r>
          </a:p>
          <a:p>
            <a:endParaRPr lang="it-IT" sz="3300" i="1" dirty="0" smtClean="0"/>
          </a:p>
          <a:p>
            <a:r>
              <a:rPr lang="it-IT" sz="3300" i="1" dirty="0" err="1" smtClean="0"/>
              <a:t>Morigino</a:t>
            </a:r>
            <a:r>
              <a:rPr lang="it-IT" sz="3300" i="1" dirty="0" smtClean="0"/>
              <a:t>, 16 aprile </a:t>
            </a:r>
            <a:endParaRPr lang="it-IT" sz="33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5400" b="1" dirty="0" smtClean="0"/>
              <a:t>In questo tempo</a:t>
            </a:r>
            <a:endParaRPr lang="it-IT" sz="5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/>
          <a:lstStyle/>
          <a:p>
            <a:r>
              <a:rPr lang="it-IT" dirty="0" smtClean="0"/>
              <a:t> Migrazioni</a:t>
            </a:r>
          </a:p>
          <a:p>
            <a:r>
              <a:rPr lang="it-IT" dirty="0" smtClean="0"/>
              <a:t> Usa-Cuba</a:t>
            </a:r>
          </a:p>
          <a:p>
            <a:r>
              <a:rPr lang="it-IT" dirty="0" smtClean="0"/>
              <a:t> EXPO 2015</a:t>
            </a:r>
            <a:br>
              <a:rPr lang="it-IT" dirty="0" smtClean="0"/>
            </a:br>
            <a:endParaRPr lang="it-IT" dirty="0" smtClean="0"/>
          </a:p>
          <a:p>
            <a:r>
              <a:rPr lang="it-IT" dirty="0" smtClean="0"/>
              <a:t> Bolla del Giubileo</a:t>
            </a:r>
          </a:p>
          <a:p>
            <a:r>
              <a:rPr lang="it-IT" dirty="0" smtClean="0"/>
              <a:t> Martiri cristiani</a:t>
            </a:r>
          </a:p>
          <a:p>
            <a:r>
              <a:rPr lang="it-IT" dirty="0" smtClean="0"/>
              <a:t> Giornata Mondiale per le Vocazioni</a:t>
            </a:r>
          </a:p>
          <a:p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una proposta diocesana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988840"/>
            <a:ext cx="7498080" cy="4259560"/>
          </a:xfrm>
        </p:spPr>
        <p:txBody>
          <a:bodyPr/>
          <a:lstStyle/>
          <a:p>
            <a:pPr>
              <a:buNone/>
            </a:pPr>
            <a:r>
              <a:rPr lang="it-IT" sz="8000" b="1" dirty="0" smtClean="0"/>
              <a:t>il Cenacolo</a:t>
            </a:r>
          </a:p>
          <a:p>
            <a:pPr>
              <a:buNone/>
            </a:pPr>
            <a:r>
              <a:rPr lang="it-IT" sz="4000" i="1" dirty="0" smtClean="0"/>
              <a:t>preghiera per le vocazioni</a:t>
            </a:r>
            <a:endParaRPr lang="it-IT" sz="4000" i="1" dirty="0"/>
          </a:p>
        </p:txBody>
      </p:sp>
      <p:pic>
        <p:nvPicPr>
          <p:cNvPr id="4" name="Immagine 3" descr="CenacoloVocazioni.png"/>
          <p:cNvPicPr>
            <a:picLocks noChangeAspect="1"/>
          </p:cNvPicPr>
          <p:nvPr/>
        </p:nvPicPr>
        <p:blipFill>
          <a:blip r:embed="rId2" cstate="print"/>
          <a:srcRect t="22285" b="29172"/>
          <a:stretch>
            <a:fillRect/>
          </a:stretch>
        </p:blipFill>
        <p:spPr>
          <a:xfrm>
            <a:off x="1619672" y="4437112"/>
            <a:ext cx="6532340" cy="216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locandina piccol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0"/>
            <a:ext cx="4680520" cy="692889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6084168" y="901744"/>
            <a:ext cx="288032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 smtClean="0"/>
              <a:t>«Pregate </a:t>
            </a:r>
            <a:br>
              <a:rPr lang="it-IT" sz="4000" dirty="0" smtClean="0"/>
            </a:br>
            <a:r>
              <a:rPr lang="it-IT" sz="4000" dirty="0" smtClean="0"/>
              <a:t>il signore della messe, </a:t>
            </a:r>
            <a:br>
              <a:rPr lang="it-IT" sz="4000" dirty="0" smtClean="0"/>
            </a:br>
            <a:r>
              <a:rPr lang="it-IT" sz="4000" dirty="0" smtClean="0"/>
              <a:t>perché mandi </a:t>
            </a:r>
            <a:br>
              <a:rPr lang="it-IT" sz="4000" dirty="0" smtClean="0"/>
            </a:br>
            <a:r>
              <a:rPr lang="it-IT" sz="4000" dirty="0" smtClean="0"/>
              <a:t>operai nella sua messe!» 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r>
              <a:rPr lang="it-IT" sz="2400" dirty="0" smtClean="0"/>
              <a:t>(</a:t>
            </a:r>
            <a:r>
              <a:rPr lang="it-IT" sz="2400" dirty="0" err="1" smtClean="0"/>
              <a:t>Lc</a:t>
            </a:r>
            <a:r>
              <a:rPr lang="it-IT" sz="2400" dirty="0" smtClean="0"/>
              <a:t> 10, 2)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Preghiera per le vocazioni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1556792"/>
            <a:ext cx="7498080" cy="5040560"/>
          </a:xfrm>
        </p:spPr>
        <p:txBody>
          <a:bodyPr>
            <a:normAutofit/>
          </a:bodyPr>
          <a:lstStyle/>
          <a:p>
            <a:pPr marL="90488" indent="-7938">
              <a:buNone/>
            </a:pPr>
            <a:r>
              <a:rPr lang="it-IT" dirty="0" smtClean="0"/>
              <a:t>Ti preghiamo, Signore, </a:t>
            </a:r>
            <a:br>
              <a:rPr lang="it-IT" dirty="0" smtClean="0"/>
            </a:br>
            <a:r>
              <a:rPr lang="it-IT" dirty="0" smtClean="0"/>
              <a:t>perché continui ad assistere </a:t>
            </a:r>
            <a:br>
              <a:rPr lang="it-IT" dirty="0" smtClean="0"/>
            </a:br>
            <a:r>
              <a:rPr lang="it-IT" dirty="0" smtClean="0"/>
              <a:t>e arricchire la tua Chiesa </a:t>
            </a:r>
            <a:br>
              <a:rPr lang="it-IT" dirty="0" smtClean="0"/>
            </a:br>
            <a:r>
              <a:rPr lang="it-IT" dirty="0" smtClean="0"/>
              <a:t>con il dono delle vocazioni. </a:t>
            </a:r>
          </a:p>
          <a:p>
            <a:pPr marL="90488" indent="-7938">
              <a:buNone/>
            </a:pPr>
            <a:endParaRPr lang="it-IT" dirty="0" smtClean="0"/>
          </a:p>
          <a:p>
            <a:pPr marL="90488" indent="-7938">
              <a:buNone/>
            </a:pPr>
            <a:r>
              <a:rPr lang="it-IT" dirty="0" smtClean="0"/>
              <a:t>Ti preghiamo perché molti </a:t>
            </a:r>
            <a:br>
              <a:rPr lang="it-IT" dirty="0" smtClean="0"/>
            </a:br>
            <a:r>
              <a:rPr lang="it-IT" dirty="0" smtClean="0"/>
              <a:t>vogliano accogliere la tua voce </a:t>
            </a:r>
            <a:br>
              <a:rPr lang="it-IT" dirty="0" smtClean="0"/>
            </a:br>
            <a:r>
              <a:rPr lang="it-IT" dirty="0" smtClean="0"/>
              <a:t>e rallegrino la tua Chiesa con la generosità </a:t>
            </a:r>
            <a:br>
              <a:rPr lang="it-IT" dirty="0" smtClean="0"/>
            </a:br>
            <a:r>
              <a:rPr lang="it-IT" dirty="0" smtClean="0"/>
              <a:t>e la fedeltà delle loro risposte.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Ti preghiamo, Signore, </a:t>
            </a:r>
            <a:br>
              <a:rPr lang="it-IT" dirty="0" smtClean="0"/>
            </a:br>
            <a:r>
              <a:rPr lang="it-IT" dirty="0" smtClean="0"/>
              <a:t>per i tuoi Vescovi, i sacerdoti, i diaconi </a:t>
            </a:r>
            <a:br>
              <a:rPr lang="it-IT" dirty="0" smtClean="0"/>
            </a:br>
            <a:r>
              <a:rPr lang="it-IT" dirty="0" smtClean="0"/>
              <a:t>e tutti i laici che svolgono un ministero </a:t>
            </a:r>
            <a:br>
              <a:rPr lang="it-IT" dirty="0" smtClean="0"/>
            </a:br>
            <a:r>
              <a:rPr lang="it-IT" dirty="0" smtClean="0"/>
              <a:t>nella comunità cristiana. 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Ti preghiamo, Signore, per coloro </a:t>
            </a:r>
            <a:br>
              <a:rPr lang="it-IT" dirty="0" smtClean="0"/>
            </a:br>
            <a:r>
              <a:rPr lang="it-IT" dirty="0" smtClean="0"/>
              <a:t>che stanno aprendo il loro animo </a:t>
            </a:r>
            <a:br>
              <a:rPr lang="it-IT" dirty="0" smtClean="0"/>
            </a:br>
            <a:r>
              <a:rPr lang="it-IT" dirty="0" smtClean="0"/>
              <a:t>alla tua chiamata: </a:t>
            </a:r>
            <a:br>
              <a:rPr lang="it-IT" dirty="0" smtClean="0"/>
            </a:br>
            <a:r>
              <a:rPr lang="it-IT" dirty="0" smtClean="0"/>
              <a:t>la tua Parola li illumini, </a:t>
            </a:r>
            <a:br>
              <a:rPr lang="it-IT" dirty="0" smtClean="0"/>
            </a:br>
            <a:r>
              <a:rPr lang="it-IT" dirty="0" smtClean="0"/>
              <a:t>il tuo esempio li conquisti, </a:t>
            </a:r>
            <a:br>
              <a:rPr lang="it-IT" dirty="0" smtClean="0"/>
            </a:br>
            <a:r>
              <a:rPr lang="it-IT" dirty="0" smtClean="0"/>
              <a:t>la tua grazia li guidi. </a:t>
            </a:r>
          </a:p>
          <a:p>
            <a:pPr marL="0" indent="0"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5608" y="836712"/>
            <a:ext cx="7498080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Ascolta, o Signore, questa nostra preghiera, </a:t>
            </a:r>
            <a:br>
              <a:rPr lang="it-IT" dirty="0" smtClean="0"/>
            </a:br>
            <a:r>
              <a:rPr lang="it-IT" dirty="0" smtClean="0"/>
              <a:t>e per intercessione di Maria, </a:t>
            </a:r>
            <a:br>
              <a:rPr lang="it-IT" dirty="0" smtClean="0"/>
            </a:br>
            <a:r>
              <a:rPr lang="it-IT" dirty="0" smtClean="0"/>
              <a:t>Madre della Chiesa, </a:t>
            </a:r>
            <a:br>
              <a:rPr lang="it-IT" dirty="0" smtClean="0"/>
            </a:br>
            <a:r>
              <a:rPr lang="it-IT" dirty="0" smtClean="0"/>
              <a:t>madre tua e nostra, </a:t>
            </a:r>
            <a:br>
              <a:rPr lang="it-IT" dirty="0" smtClean="0"/>
            </a:br>
            <a:r>
              <a:rPr lang="it-IT" dirty="0" smtClean="0"/>
              <a:t>esaudiscila con amore. </a:t>
            </a:r>
            <a:br>
              <a:rPr lang="it-IT" dirty="0" smtClean="0"/>
            </a:br>
            <a:endParaRPr lang="it-IT" dirty="0" smtClean="0"/>
          </a:p>
          <a:p>
            <a:pPr marL="0" indent="0">
              <a:buNone/>
            </a:pPr>
            <a:r>
              <a:rPr lang="it-IT" b="1" dirty="0" smtClean="0"/>
              <a:t>Amen.</a:t>
            </a:r>
          </a:p>
          <a:p>
            <a:pPr marL="0" indent="0"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32560" y="116632"/>
            <a:ext cx="7711440" cy="1484926"/>
          </a:xfrm>
        </p:spPr>
        <p:txBody>
          <a:bodyPr>
            <a:normAutofit/>
          </a:bodyPr>
          <a:lstStyle/>
          <a:p>
            <a:r>
              <a:rPr lang="it-IT" sz="4800" b="1" dirty="0" smtClean="0"/>
              <a:t>TEMPO PASQUALE</a:t>
            </a:r>
            <a:r>
              <a:rPr lang="it-IT" b="1" dirty="0" smtClean="0"/>
              <a:t> 2015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1889590"/>
            <a:ext cx="7406640" cy="3843666"/>
          </a:xfrm>
        </p:spPr>
        <p:txBody>
          <a:bodyPr>
            <a:normAutofit/>
          </a:bodyPr>
          <a:lstStyle/>
          <a:p>
            <a:r>
              <a:rPr lang="it-IT" sz="4000" b="1" dirty="0" smtClean="0"/>
              <a:t>Scuola </a:t>
            </a:r>
            <a:r>
              <a:rPr lang="it-IT" sz="4000" b="1" dirty="0" smtClean="0"/>
              <a:t>di formazione AC</a:t>
            </a:r>
          </a:p>
          <a:p>
            <a:endParaRPr lang="it-IT" sz="4000" dirty="0" smtClean="0"/>
          </a:p>
          <a:p>
            <a:r>
              <a:rPr lang="it-IT" sz="7200" dirty="0" smtClean="0"/>
              <a:t>La Responsabilità</a:t>
            </a:r>
          </a:p>
          <a:p>
            <a:endParaRPr lang="it-IT" sz="3300" i="1" dirty="0" smtClean="0"/>
          </a:p>
          <a:p>
            <a:r>
              <a:rPr lang="it-IT" sz="3300" i="1" dirty="0" err="1" smtClean="0"/>
              <a:t>Morigino</a:t>
            </a:r>
            <a:r>
              <a:rPr lang="it-IT" sz="3300" i="1" dirty="0" smtClean="0"/>
              <a:t>, 16 aprile </a:t>
            </a:r>
            <a:endParaRPr lang="it-IT" sz="33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</TotalTime>
  <Words>70</Words>
  <Application>Microsoft Office PowerPoint</Application>
  <PresentationFormat>Presentazione su schermo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Solstizio</vt:lpstr>
      <vt:lpstr>TEMPO PASQUALE 2015</vt:lpstr>
      <vt:lpstr>In questo tempo</vt:lpstr>
      <vt:lpstr>una proposta diocesana</vt:lpstr>
      <vt:lpstr>Diapositiva 4</vt:lpstr>
      <vt:lpstr>Preghiera per le vocazioni</vt:lpstr>
      <vt:lpstr>Diapositiva 6</vt:lpstr>
      <vt:lpstr>Diapositiva 7</vt:lpstr>
      <vt:lpstr>TEMPO PASQUALE 2015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TEMPO PASQUALE 2015</dc:title>
  <dc:creator>Client</dc:creator>
  <cp:lastModifiedBy>Client</cp:lastModifiedBy>
  <cp:revision>6</cp:revision>
  <dcterms:created xsi:type="dcterms:W3CDTF">2015-04-15T21:02:33Z</dcterms:created>
  <dcterms:modified xsi:type="dcterms:W3CDTF">2015-04-15T21:40:22Z</dcterms:modified>
</cp:coreProperties>
</file>